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modernComment_A3E_89B4807F.xml" ContentType="application/vnd.ms-powerpoint.comment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0"/>
  </p:notesMasterIdLst>
  <p:sldIdLst>
    <p:sldId id="2598" r:id="rId2"/>
    <p:sldId id="2607" r:id="rId3"/>
    <p:sldId id="2612" r:id="rId4"/>
    <p:sldId id="2640" r:id="rId5"/>
    <p:sldId id="2579" r:id="rId6"/>
    <p:sldId id="2637" r:id="rId7"/>
    <p:sldId id="2639" r:id="rId8"/>
    <p:sldId id="2615" r:id="rId9"/>
    <p:sldId id="2657" r:id="rId10"/>
    <p:sldId id="2641" r:id="rId11"/>
    <p:sldId id="2617" r:id="rId12"/>
    <p:sldId id="2618" r:id="rId13"/>
    <p:sldId id="2658" r:id="rId14"/>
    <p:sldId id="2659" r:id="rId15"/>
    <p:sldId id="2660" r:id="rId16"/>
    <p:sldId id="2644" r:id="rId17"/>
    <p:sldId id="2623" r:id="rId18"/>
    <p:sldId id="2622" r:id="rId19"/>
    <p:sldId id="2651" r:id="rId20"/>
    <p:sldId id="2625" r:id="rId21"/>
    <p:sldId id="2626" r:id="rId22"/>
    <p:sldId id="2648" r:id="rId23"/>
    <p:sldId id="2647" r:id="rId24"/>
    <p:sldId id="2656" r:id="rId25"/>
    <p:sldId id="2627" r:id="rId26"/>
    <p:sldId id="2650" r:id="rId27"/>
    <p:sldId id="2633" r:id="rId28"/>
    <p:sldId id="2652" r:id="rId29"/>
    <p:sldId id="2654" r:id="rId30"/>
    <p:sldId id="2653" r:id="rId31"/>
    <p:sldId id="2655" r:id="rId32"/>
    <p:sldId id="2628" r:id="rId33"/>
    <p:sldId id="2635" r:id="rId34"/>
    <p:sldId id="2634" r:id="rId35"/>
    <p:sldId id="2645" r:id="rId36"/>
    <p:sldId id="2646" r:id="rId37"/>
    <p:sldId id="2593" r:id="rId38"/>
    <p:sldId id="2643" r:id="rId39"/>
  </p:sldIdLst>
  <p:sldSz cx="12192000" cy="6858000"/>
  <p:notesSz cx="6858000" cy="9144000"/>
  <p:custDataLst>
    <p:tags r:id="rId41"/>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elfolien" id="{3E6C9EF1-D882-4C55-A08F-244A762B696A}">
          <p14:sldIdLst>
            <p14:sldId id="2598"/>
            <p14:sldId id="2607"/>
            <p14:sldId id="2612"/>
            <p14:sldId id="2640"/>
            <p14:sldId id="2579"/>
            <p14:sldId id="2637"/>
            <p14:sldId id="2639"/>
            <p14:sldId id="2615"/>
            <p14:sldId id="2657"/>
            <p14:sldId id="2641"/>
            <p14:sldId id="2617"/>
            <p14:sldId id="2618"/>
          </p14:sldIdLst>
        </p14:section>
        <p14:section name="Abschnitt ohne Titel" id="{2901E1B5-9FEC-4BD8-A407-A6608C365212}">
          <p14:sldIdLst>
            <p14:sldId id="2658"/>
            <p14:sldId id="2659"/>
            <p14:sldId id="2660"/>
            <p14:sldId id="2644"/>
            <p14:sldId id="2623"/>
            <p14:sldId id="2622"/>
            <p14:sldId id="2651"/>
            <p14:sldId id="2625"/>
            <p14:sldId id="2626"/>
            <p14:sldId id="2648"/>
            <p14:sldId id="2647"/>
            <p14:sldId id="2656"/>
            <p14:sldId id="2627"/>
            <p14:sldId id="2650"/>
            <p14:sldId id="2633"/>
            <p14:sldId id="2652"/>
            <p14:sldId id="2654"/>
            <p14:sldId id="2653"/>
            <p14:sldId id="2655"/>
            <p14:sldId id="2628"/>
            <p14:sldId id="2635"/>
            <p14:sldId id="2634"/>
            <p14:sldId id="2645"/>
            <p14:sldId id="2646"/>
            <p14:sldId id="2593"/>
            <p14:sldId id="2643"/>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0416334-3176-8CA7-2615-79F961CC7779}" name="Luca Alfano" initials="LA" userId="Luca Alfano"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89324"/>
    <a:srgbClr val="FF0000"/>
    <a:srgbClr val="D7F2CA"/>
    <a:srgbClr val="59B22C"/>
    <a:srgbClr val="AD007C"/>
    <a:srgbClr val="80C535"/>
    <a:srgbClr val="E7B457"/>
    <a:srgbClr val="47DAF7"/>
    <a:srgbClr val="B1B50B"/>
    <a:srgbClr val="9A9A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0B7C33E-B3DF-4F67-93CD-F8DFB2F92803}">
  <a:tblStyle styleId="{90B7C33E-B3DF-4F67-93CD-F8DFB2F92803}" styleName="Uni Augsburg TableStyle">
    <a:wholeTbl>
      <a:tcTxStyle>
        <a:fontRef idx="minor">
          <a:prstClr val="black"/>
        </a:fontRef>
        <a:schemeClr val="dk1"/>
      </a:tcTxStyle>
      <a:tcStyle>
        <a:tcBdr>
          <a:left>
            <a:ln w="0" cmpd="sng">
              <a:solidFill>
                <a:schemeClr val="accent1"/>
              </a:solidFill>
            </a:ln>
          </a:left>
          <a:right>
            <a:ln w="0" cmpd="sng">
              <a:solidFill>
                <a:schemeClr val="accent1"/>
              </a:solidFill>
            </a:ln>
          </a:right>
          <a:top>
            <a:ln w="0" cmpd="sng">
              <a:solidFill>
                <a:schemeClr val="accent1"/>
              </a:solidFill>
            </a:ln>
          </a:top>
          <a:bottom>
            <a:ln w="0" cmpd="sng">
              <a:solidFill>
                <a:schemeClr val="accent1"/>
              </a:solidFill>
            </a:ln>
          </a:bottom>
          <a:insideH>
            <a:ln w="6350" cmpd="sng">
              <a:solidFill>
                <a:schemeClr val="accent1"/>
              </a:solidFill>
            </a:ln>
          </a:insideH>
          <a:insideV>
            <a:ln w="6350" cmpd="sng">
              <a:solidFill>
                <a:schemeClr val="accent1"/>
              </a:solidFill>
            </a:ln>
          </a:insideV>
        </a:tcBdr>
        <a:fill>
          <a:solidFill>
            <a:schemeClr val="lt1"/>
          </a:solidFill>
        </a:fill>
      </a:tcStyle>
    </a:wholeTbl>
    <a:band1H>
      <a:tcStyle>
        <a:tcBdr>
          <a:top>
            <a:ln w="0" cmpd="sng">
              <a:solidFill>
                <a:schemeClr val="accent1"/>
              </a:solidFill>
            </a:ln>
          </a:top>
          <a:bottom>
            <a:ln w="0" cmpd="sng">
              <a:solidFill>
                <a:schemeClr val="accent1"/>
              </a:solidFill>
            </a:ln>
          </a:bottom>
        </a:tcBdr>
        <a:fill>
          <a:solidFill>
            <a:schemeClr val="lt1"/>
          </a:solidFill>
        </a:fill>
      </a:tcStyle>
    </a:band1H>
    <a:band2H>
      <a:tcStyle>
        <a:tcBdr>
          <a:top>
            <a:ln w="0" cmpd="sng">
              <a:solidFill>
                <a:schemeClr val="accent1"/>
              </a:solidFill>
            </a:ln>
          </a:top>
          <a:bottom>
            <a:ln w="0" cmpd="sng">
              <a:solidFill>
                <a:schemeClr val="accent1"/>
              </a:solidFill>
            </a:ln>
          </a:bottom>
        </a:tcBdr>
        <a:fill>
          <a:solidFill>
            <a:schemeClr val="accent1">
              <a:tint val="30000"/>
            </a:schemeClr>
          </a:solidFill>
        </a:fill>
      </a:tcStyle>
    </a:band2H>
    <a:band1V>
      <a:tcStyle>
        <a:tcBdr>
          <a:left>
            <a:ln w="0" cmpd="sng">
              <a:solidFill>
                <a:schemeClr val="accent1"/>
              </a:solidFill>
            </a:ln>
          </a:left>
          <a:right>
            <a:ln w="0" cmpd="sng">
              <a:solidFill>
                <a:schemeClr val="accent1"/>
              </a:solidFill>
            </a:ln>
          </a:right>
        </a:tcBdr>
        <a:fill>
          <a:solidFill>
            <a:schemeClr val="lt1"/>
          </a:solidFill>
        </a:fill>
      </a:tcStyle>
    </a:band1V>
    <a:band2V>
      <a:tcStyle>
        <a:tcBdr>
          <a:left>
            <a:ln w="0" cmpd="sng">
              <a:solidFill>
                <a:schemeClr val="accent1"/>
              </a:solidFill>
            </a:ln>
          </a:left>
          <a:right>
            <a:ln w="0" cmpd="sng">
              <a:solidFill>
                <a:schemeClr val="accent1"/>
              </a:solidFill>
            </a:ln>
          </a:right>
        </a:tcBdr>
        <a:fill>
          <a:solidFill>
            <a:schemeClr val="accent1">
              <a:tint val="30000"/>
            </a:schemeClr>
          </a:solidFill>
        </a:fill>
      </a:tcStyle>
    </a:band2V>
    <a:lastCol>
      <a:tcTxStyle b="off">
        <a:fontRef idx="minor">
          <a:prstClr val="black"/>
        </a:fontRef>
        <a:schemeClr val="lt1"/>
      </a:tcTxStyle>
      <a:tcStyle>
        <a:tcBdr>
          <a:insideH>
            <a:ln w="6350" cmpd="sng">
              <a:solidFill>
                <a:schemeClr val="dk2">
                  <a:tint val="30000"/>
                </a:schemeClr>
              </a:solidFill>
            </a:ln>
          </a:insideH>
        </a:tcBdr>
        <a:fill>
          <a:solidFill>
            <a:schemeClr val="dk2">
              <a:lumMod val="75000"/>
            </a:schemeClr>
          </a:solidFill>
        </a:fill>
      </a:tcStyle>
    </a:lastCol>
    <a:firstCol>
      <a:tcTxStyle b="off">
        <a:fontRef idx="minor">
          <a:prstClr val="black"/>
        </a:fontRef>
        <a:schemeClr val="lt1"/>
      </a:tcTxStyle>
      <a:tcStyle>
        <a:tcBdr>
          <a:insideH>
            <a:ln w="6350" cmpd="sng">
              <a:solidFill>
                <a:schemeClr val="dk2">
                  <a:tint val="30000"/>
                </a:schemeClr>
              </a:solidFill>
            </a:ln>
          </a:insideH>
        </a:tcBdr>
        <a:fill>
          <a:solidFill>
            <a:schemeClr val="dk2"/>
          </a:solidFill>
        </a:fill>
      </a:tcStyle>
    </a:firstCol>
    <a:lastRow>
      <a:tcTxStyle b="off">
        <a:fontRef idx="minor">
          <a:prstClr val="black"/>
        </a:fontRef>
        <a:schemeClr val="lt1"/>
      </a:tcTxStyle>
      <a:tcStyle>
        <a:tcBdr>
          <a:top>
            <a:ln w="6350" cmpd="sng">
              <a:solidFill>
                <a:schemeClr val="dk2">
                  <a:tint val="30000"/>
                </a:schemeClr>
              </a:solidFill>
            </a:ln>
          </a:top>
          <a:insideV>
            <a:ln w="6350" cmpd="sng">
              <a:solidFill>
                <a:schemeClr val="dk2">
                  <a:tint val="30000"/>
                </a:schemeClr>
              </a:solidFill>
            </a:ln>
          </a:insideV>
        </a:tcBdr>
        <a:fill>
          <a:solidFill>
            <a:schemeClr val="dk2">
              <a:lumMod val="75000"/>
            </a:schemeClr>
          </a:solidFill>
        </a:fill>
      </a:tcStyle>
    </a:lastRow>
    <a:firstRow>
      <a:tcTxStyle b="off">
        <a:fontRef idx="minor">
          <a:prstClr val="black"/>
        </a:fontRef>
        <a:schemeClr val="lt1"/>
      </a:tcTxStyle>
      <a:tcStyle>
        <a:tcBdr>
          <a:bottom>
            <a:ln w="6350" cmpd="sng">
              <a:solidFill>
                <a:schemeClr val="dk2">
                  <a:tint val="40000"/>
                </a:schemeClr>
              </a:solidFill>
            </a:ln>
          </a:bottom>
          <a:insideV>
            <a:ln w="6350" cmpd="sng">
              <a:solidFill>
                <a:schemeClr val="dk2">
                  <a:tint val="40000"/>
                </a:schemeClr>
              </a:solidFill>
            </a:ln>
          </a:insideV>
        </a:tcBdr>
        <a:fill>
          <a:solidFill>
            <a:schemeClr val="dk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4395" autoAdjust="0"/>
  </p:normalViewPr>
  <p:slideViewPr>
    <p:cSldViewPr snapToGrid="0">
      <p:cViewPr varScale="1">
        <p:scale>
          <a:sx n="60" d="100"/>
          <a:sy n="60" d="100"/>
        </p:scale>
        <p:origin x="96" y="360"/>
      </p:cViewPr>
      <p:guideLst/>
    </p:cSldViewPr>
  </p:slideViewPr>
  <p:outlineViewPr>
    <p:cViewPr>
      <p:scale>
        <a:sx n="33" d="100"/>
        <a:sy n="33" d="100"/>
      </p:scale>
      <p:origin x="0" y="-282"/>
    </p:cViewPr>
    <p:sldLst>
      <p:sld r:id="rId1" collapse="1"/>
      <p:sld r:id="rId2" collapse="1"/>
      <p:sld r:id="rId3" collapse="1"/>
      <p:sld r:id="rId4" collapse="1"/>
      <p:sld r:id="rId5" collapse="1"/>
      <p:sld r:id="rId6" collapse="1"/>
    </p:sldLst>
  </p:outlineViewPr>
  <p:notesTextViewPr>
    <p:cViewPr>
      <p:scale>
        <a:sx n="1" d="1"/>
        <a:sy n="1" d="1"/>
      </p:scale>
      <p:origin x="0" y="0"/>
    </p:cViewPr>
  </p:notesTextViewPr>
  <p:sorterViewPr>
    <p:cViewPr>
      <p:scale>
        <a:sx n="40" d="100"/>
        <a:sy n="40" d="100"/>
      </p:scale>
      <p:origin x="0" y="0"/>
    </p:cViewPr>
  </p:sorterViewPr>
  <p:notesViewPr>
    <p:cSldViewPr snapToGrid="0">
      <p:cViewPr>
        <p:scale>
          <a:sx n="100" d="100"/>
          <a:sy n="100" d="100"/>
        </p:scale>
        <p:origin x="3552" y="-72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8/10/relationships/authors" Target="authors.xml"/><Relationship Id="rId20" Type="http://schemas.openxmlformats.org/officeDocument/2006/relationships/slide" Target="slides/slide19.xml"/><Relationship Id="rId41" Type="http://schemas.openxmlformats.org/officeDocument/2006/relationships/tags" Target="tags/tag1.xml"/></Relationships>
</file>

<file path=ppt/_rels/viewProps.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slide" Target="slides/slide5.xml"/><Relationship Id="rId1" Type="http://schemas.openxmlformats.org/officeDocument/2006/relationships/slide" Target="slides/slide1.xml"/><Relationship Id="rId6" Type="http://schemas.openxmlformats.org/officeDocument/2006/relationships/slide" Target="slides/slide32.xml"/><Relationship Id="rId5" Type="http://schemas.openxmlformats.org/officeDocument/2006/relationships/slide" Target="slides/slide25.xml"/><Relationship Id="rId4" Type="http://schemas.openxmlformats.org/officeDocument/2006/relationships/slide" Target="slides/slide2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de-DE"/>
        </a:p>
      </c:txPr>
    </c:title>
    <c:autoTitleDeleted val="0"/>
    <c:plotArea>
      <c:layout/>
      <c:barChart>
        <c:barDir val="col"/>
        <c:grouping val="clustered"/>
        <c:varyColors val="0"/>
        <c:ser>
          <c:idx val="0"/>
          <c:order val="0"/>
          <c:tx>
            <c:strRef>
              <c:f>Tabelle1!$B$1</c:f>
              <c:strCache>
                <c:ptCount val="1"/>
                <c:pt idx="0">
                  <c:v>Polizeilich erfasst Fälle von Cyberkriminalität im engeren Sinne in Deutschland</c:v>
                </c:pt>
              </c:strCache>
            </c:strRef>
          </c:tx>
          <c:spPr>
            <a:solidFill>
              <a:srgbClr val="489324"/>
            </a:solidFill>
            <a:ln>
              <a:noFill/>
            </a:ln>
            <a:effectLst/>
          </c:spPr>
          <c:invertIfNegative val="0"/>
          <c:cat>
            <c:numRef>
              <c:f>Tabelle1!$A$2:$A$15</c:f>
              <c:numCache>
                <c:formatCode>General</c:formatCode>
                <c:ptCount val="14"/>
                <c:pt idx="0">
                  <c:v>2007</c:v>
                </c:pt>
                <c:pt idx="1">
                  <c:v>2008</c:v>
                </c:pt>
                <c:pt idx="2">
                  <c:v>2009</c:v>
                </c:pt>
                <c:pt idx="3">
                  <c:v>2010</c:v>
                </c:pt>
                <c:pt idx="4">
                  <c:v>2011</c:v>
                </c:pt>
                <c:pt idx="5">
                  <c:v>2012</c:v>
                </c:pt>
                <c:pt idx="6">
                  <c:v>2013</c:v>
                </c:pt>
                <c:pt idx="7">
                  <c:v>2014</c:v>
                </c:pt>
                <c:pt idx="8">
                  <c:v>2015</c:v>
                </c:pt>
                <c:pt idx="9">
                  <c:v>2016</c:v>
                </c:pt>
                <c:pt idx="10">
                  <c:v>2017</c:v>
                </c:pt>
                <c:pt idx="11">
                  <c:v>2018</c:v>
                </c:pt>
                <c:pt idx="12">
                  <c:v>2019</c:v>
                </c:pt>
                <c:pt idx="13">
                  <c:v>2020</c:v>
                </c:pt>
              </c:numCache>
            </c:numRef>
          </c:cat>
          <c:val>
            <c:numRef>
              <c:f>Tabelle1!$B$2:$B$15</c:f>
              <c:numCache>
                <c:formatCode>General</c:formatCode>
                <c:ptCount val="14"/>
                <c:pt idx="0">
                  <c:v>34180</c:v>
                </c:pt>
                <c:pt idx="1">
                  <c:v>37900</c:v>
                </c:pt>
                <c:pt idx="2">
                  <c:v>50254</c:v>
                </c:pt>
                <c:pt idx="3">
                  <c:v>59839</c:v>
                </c:pt>
                <c:pt idx="4">
                  <c:v>59494</c:v>
                </c:pt>
                <c:pt idx="5">
                  <c:v>63959</c:v>
                </c:pt>
                <c:pt idx="6">
                  <c:v>64426</c:v>
                </c:pt>
                <c:pt idx="7">
                  <c:v>49925</c:v>
                </c:pt>
                <c:pt idx="8">
                  <c:v>45793</c:v>
                </c:pt>
                <c:pt idx="9">
                  <c:v>82649</c:v>
                </c:pt>
                <c:pt idx="10">
                  <c:v>85960</c:v>
                </c:pt>
                <c:pt idx="11">
                  <c:v>87106</c:v>
                </c:pt>
                <c:pt idx="12">
                  <c:v>100514</c:v>
                </c:pt>
                <c:pt idx="13">
                  <c:v>108474</c:v>
                </c:pt>
              </c:numCache>
            </c:numRef>
          </c:val>
          <c:extLst>
            <c:ext xmlns:c16="http://schemas.microsoft.com/office/drawing/2014/chart" uri="{C3380CC4-5D6E-409C-BE32-E72D297353CC}">
              <c16:uniqueId val="{00000000-ABB4-4A72-9E5B-7E1D320D88EB}"/>
            </c:ext>
          </c:extLst>
        </c:ser>
        <c:dLbls>
          <c:showLegendKey val="0"/>
          <c:showVal val="0"/>
          <c:showCatName val="0"/>
          <c:showSerName val="0"/>
          <c:showPercent val="0"/>
          <c:showBubbleSize val="0"/>
        </c:dLbls>
        <c:gapWidth val="219"/>
        <c:overlap val="-27"/>
        <c:axId val="366912640"/>
        <c:axId val="366922624"/>
      </c:barChart>
      <c:catAx>
        <c:axId val="366912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366922624"/>
        <c:crosses val="autoZero"/>
        <c:auto val="1"/>
        <c:lblAlgn val="ctr"/>
        <c:lblOffset val="100"/>
        <c:noMultiLvlLbl val="0"/>
      </c:catAx>
      <c:valAx>
        <c:axId val="366922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3669126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de-DE"/>
        </a:p>
      </c:txPr>
    </c:title>
    <c:autoTitleDeleted val="0"/>
    <c:plotArea>
      <c:layout/>
      <c:barChart>
        <c:barDir val="col"/>
        <c:grouping val="clustered"/>
        <c:varyColors val="0"/>
        <c:ser>
          <c:idx val="0"/>
          <c:order val="0"/>
          <c:tx>
            <c:strRef>
              <c:f>Tabelle1!$B$1</c:f>
              <c:strCache>
                <c:ptCount val="1"/>
                <c:pt idx="0">
                  <c:v>Schäden durch Cyberkriminalität in Deutschland bis 2019</c:v>
                </c:pt>
              </c:strCache>
            </c:strRef>
          </c:tx>
          <c:spPr>
            <a:solidFill>
              <a:srgbClr val="489324"/>
            </a:solidFill>
            <a:ln>
              <a:noFill/>
            </a:ln>
            <a:effectLst/>
          </c:spPr>
          <c:invertIfNegative val="0"/>
          <c:cat>
            <c:numRef>
              <c:f>Tabelle1!$A$2:$A$15</c:f>
              <c:numCache>
                <c:formatCode>General</c:formatCode>
                <c:ptCount val="14"/>
                <c:pt idx="0">
                  <c:v>2006</c:v>
                </c:pt>
                <c:pt idx="1">
                  <c:v>2007</c:v>
                </c:pt>
                <c:pt idx="2">
                  <c:v>2008</c:v>
                </c:pt>
                <c:pt idx="3">
                  <c:v>2009</c:v>
                </c:pt>
                <c:pt idx="4">
                  <c:v>2010</c:v>
                </c:pt>
                <c:pt idx="5">
                  <c:v>2011</c:v>
                </c:pt>
                <c:pt idx="6">
                  <c:v>2012</c:v>
                </c:pt>
                <c:pt idx="7">
                  <c:v>2013</c:v>
                </c:pt>
                <c:pt idx="8">
                  <c:v>2014</c:v>
                </c:pt>
                <c:pt idx="9">
                  <c:v>2015</c:v>
                </c:pt>
                <c:pt idx="10">
                  <c:v>2016</c:v>
                </c:pt>
                <c:pt idx="11">
                  <c:v>2017</c:v>
                </c:pt>
                <c:pt idx="12">
                  <c:v>2018</c:v>
                </c:pt>
                <c:pt idx="13">
                  <c:v>2019</c:v>
                </c:pt>
              </c:numCache>
            </c:numRef>
          </c:cat>
          <c:val>
            <c:numRef>
              <c:f>Tabelle1!$B$2:$B$15</c:f>
              <c:numCache>
                <c:formatCode>#,##0</c:formatCode>
                <c:ptCount val="14"/>
                <c:pt idx="0">
                  <c:v>36</c:v>
                </c:pt>
                <c:pt idx="1">
                  <c:v>31</c:v>
                </c:pt>
                <c:pt idx="2">
                  <c:v>37.200000000000003</c:v>
                </c:pt>
                <c:pt idx="3">
                  <c:v>36.9</c:v>
                </c:pt>
                <c:pt idx="4">
                  <c:v>61.5</c:v>
                </c:pt>
                <c:pt idx="5">
                  <c:v>71.2</c:v>
                </c:pt>
                <c:pt idx="6">
                  <c:v>42.5</c:v>
                </c:pt>
                <c:pt idx="7">
                  <c:v>42.6</c:v>
                </c:pt>
                <c:pt idx="8">
                  <c:v>39.4</c:v>
                </c:pt>
                <c:pt idx="9">
                  <c:v>40.5</c:v>
                </c:pt>
                <c:pt idx="10">
                  <c:v>51.6</c:v>
                </c:pt>
                <c:pt idx="11">
                  <c:v>71.8</c:v>
                </c:pt>
                <c:pt idx="12">
                  <c:v>61.4</c:v>
                </c:pt>
                <c:pt idx="13">
                  <c:v>88</c:v>
                </c:pt>
              </c:numCache>
            </c:numRef>
          </c:val>
          <c:extLst>
            <c:ext xmlns:c16="http://schemas.microsoft.com/office/drawing/2014/chart" uri="{C3380CC4-5D6E-409C-BE32-E72D297353CC}">
              <c16:uniqueId val="{00000000-E2F0-4BB9-9884-BDB037577B35}"/>
            </c:ext>
          </c:extLst>
        </c:ser>
        <c:dLbls>
          <c:showLegendKey val="0"/>
          <c:showVal val="0"/>
          <c:showCatName val="0"/>
          <c:showSerName val="0"/>
          <c:showPercent val="0"/>
          <c:showBubbleSize val="0"/>
        </c:dLbls>
        <c:gapWidth val="219"/>
        <c:overlap val="-27"/>
        <c:axId val="249820272"/>
        <c:axId val="249812784"/>
      </c:barChart>
      <c:catAx>
        <c:axId val="249820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249812784"/>
        <c:crosses val="autoZero"/>
        <c:auto val="1"/>
        <c:lblAlgn val="ctr"/>
        <c:lblOffset val="100"/>
        <c:noMultiLvlLbl val="0"/>
      </c:catAx>
      <c:valAx>
        <c:axId val="24981278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crossAx val="249820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de-D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A3E_89B4807F.xml><?xml version="1.0" encoding="utf-8"?>
<p188:cmLst xmlns:a="http://schemas.openxmlformats.org/drawingml/2006/main" xmlns:r="http://schemas.openxmlformats.org/officeDocument/2006/relationships" xmlns:p188="http://schemas.microsoft.com/office/powerpoint/2018/8/main">
  <p188:cm id="{DD452174-1BE2-4458-832D-289471333FEE}" authorId="{50416334-3176-8CA7-2615-79F961CC7779}" created="2022-01-13T21:38:13.122">
    <ac:deMkLst xmlns:ac="http://schemas.microsoft.com/office/drawing/2013/main/command">
      <pc:docMk xmlns:pc="http://schemas.microsoft.com/office/powerpoint/2013/main/command"/>
      <pc:sldMk xmlns:pc="http://schemas.microsoft.com/office/powerpoint/2013/main/command" cId="2310307967" sldId="2622"/>
      <ac:spMk id="13" creationId="{338CE47D-6DF2-422B-966D-334A78570C7A}"/>
    </ac:deMkLst>
    <p188:txBody>
      <a:bodyPr/>
      <a:lstStyle/>
      <a:p>
        <a:r>
          <a:rPr lang="de-DE"/>
          <a:t>Steven Levy im Vergleich
Jargon File ist Hardware Zugang egal</a:t>
        </a:r>
      </a:p>
    </p188:txBody>
  </p188:cm>
  <p188:cm id="{6E6120EB-A3D6-4501-B858-C79650A3EAA9}" authorId="{50416334-3176-8CA7-2615-79F961CC7779}" created="2022-01-13T21:47:57.646">
    <ac:txMkLst xmlns:ac="http://schemas.microsoft.com/office/drawing/2013/main/command">
      <pc:docMk xmlns:pc="http://schemas.microsoft.com/office/powerpoint/2013/main/command"/>
      <pc:sldMk xmlns:pc="http://schemas.microsoft.com/office/powerpoint/2013/main/command" cId="2310307967" sldId="2622"/>
      <ac:spMk id="13" creationId="{338CE47D-6DF2-422B-966D-334A78570C7A}"/>
      <ac:txMk cp="90" len="14">
        <ac:context len="133" hash="1453573372"/>
      </ac:txMk>
    </ac:txMkLst>
    <p188:pos x="2926569" y="2328079"/>
    <p188:txBody>
      <a:bodyPr/>
      <a:lstStyle/>
      <a:p>
        <a:r>
          <a:rPr lang="de-DE"/>
          <a:t>Verbesserung des eigenen Lebens (aber auch der gesamten Gesselschaft, wenn sich jeder gut mit Computern auskennen würde)</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21E948-4D16-4A09-B600-CA36F3077DFE}" type="doc">
      <dgm:prSet loTypeId="urn:microsoft.com/office/officeart/2009/3/layout/CircleRelationship" loCatId="relationship" qsTypeId="urn:microsoft.com/office/officeart/2005/8/quickstyle/simple1" qsCatId="simple" csTypeId="urn:microsoft.com/office/officeart/2005/8/colors/accent1_2" csCatId="accent1" phldr="1"/>
      <dgm:spPr/>
      <dgm:t>
        <a:bodyPr/>
        <a:lstStyle/>
        <a:p>
          <a:endParaRPr lang="de-DE"/>
        </a:p>
      </dgm:t>
    </dgm:pt>
    <dgm:pt modelId="{172409A8-4A77-4A66-98FA-A2DA4D94030F}">
      <dgm:prSet phldrT="[Text]" custT="1"/>
      <dgm:spPr/>
      <dgm:t>
        <a:bodyPr/>
        <a:lstStyle/>
        <a:p>
          <a:r>
            <a:rPr lang="de-DE" sz="4000" dirty="0"/>
            <a:t>Hacker</a:t>
          </a:r>
        </a:p>
      </dgm:t>
    </dgm:pt>
    <dgm:pt modelId="{BF93EF6D-0811-443E-9DF9-F785041AD7EA}" type="parTrans" cxnId="{E2390E93-A177-48D9-900A-CEC86876F3E4}">
      <dgm:prSet/>
      <dgm:spPr/>
      <dgm:t>
        <a:bodyPr/>
        <a:lstStyle/>
        <a:p>
          <a:endParaRPr lang="de-DE"/>
        </a:p>
      </dgm:t>
    </dgm:pt>
    <dgm:pt modelId="{596D69AC-2F9A-49FF-9BA6-EB3C67D08EDE}" type="sibTrans" cxnId="{E2390E93-A177-48D9-900A-CEC86876F3E4}">
      <dgm:prSet/>
      <dgm:spPr/>
      <dgm:t>
        <a:bodyPr/>
        <a:lstStyle/>
        <a:p>
          <a:endParaRPr lang="de-DE"/>
        </a:p>
      </dgm:t>
    </dgm:pt>
    <dgm:pt modelId="{91A2FD22-28BA-48EC-B2EC-74BBB752DB74}">
      <dgm:prSet phldrT="[Text]" custT="1"/>
      <dgm:spPr/>
      <dgm:t>
        <a:bodyPr/>
        <a:lstStyle/>
        <a:p>
          <a:r>
            <a:rPr lang="de-DE" sz="1600" dirty="0"/>
            <a:t>Cracker</a:t>
          </a:r>
          <a:r>
            <a:rPr lang="de-DE" sz="1200" dirty="0"/>
            <a:t> </a:t>
          </a:r>
        </a:p>
        <a:p>
          <a:r>
            <a:rPr lang="de-DE" sz="900" dirty="0"/>
            <a:t>(</a:t>
          </a:r>
          <a:r>
            <a:rPr lang="de-DE" sz="900" dirty="0" err="1"/>
            <a:t>inkl.Demoszene</a:t>
          </a:r>
          <a:r>
            <a:rPr lang="de-DE" sz="900" dirty="0"/>
            <a:t>, </a:t>
          </a:r>
          <a:r>
            <a:rPr lang="de-DE" sz="900" dirty="0" err="1"/>
            <a:t>Sciptkiddies</a:t>
          </a:r>
          <a:r>
            <a:rPr lang="de-DE" sz="900" dirty="0"/>
            <a:t>, </a:t>
          </a:r>
          <a:r>
            <a:rPr lang="de-DE" sz="900" dirty="0" err="1"/>
            <a:t>Warezszene</a:t>
          </a:r>
          <a:r>
            <a:rPr lang="de-DE" sz="900" dirty="0"/>
            <a:t>, …)</a:t>
          </a:r>
        </a:p>
      </dgm:t>
    </dgm:pt>
    <dgm:pt modelId="{28D4C342-8D9A-49E5-81F5-AF7F9FE78CAC}" type="parTrans" cxnId="{01E6F6E2-53F1-49E7-94B8-3081B298B76C}">
      <dgm:prSet/>
      <dgm:spPr/>
      <dgm:t>
        <a:bodyPr/>
        <a:lstStyle/>
        <a:p>
          <a:endParaRPr lang="de-DE"/>
        </a:p>
      </dgm:t>
    </dgm:pt>
    <dgm:pt modelId="{4B87EDD7-D72D-4B92-AF75-83476B29EAF7}" type="sibTrans" cxnId="{01E6F6E2-53F1-49E7-94B8-3081B298B76C}">
      <dgm:prSet/>
      <dgm:spPr/>
      <dgm:t>
        <a:bodyPr/>
        <a:lstStyle/>
        <a:p>
          <a:endParaRPr lang="de-DE"/>
        </a:p>
      </dgm:t>
    </dgm:pt>
    <dgm:pt modelId="{5E379B54-CB0B-4C73-979F-F76FB925FEA5}">
      <dgm:prSet phldrT="[Text]" custT="1"/>
      <dgm:spPr/>
      <dgm:t>
        <a:bodyPr/>
        <a:lstStyle/>
        <a:p>
          <a:r>
            <a:rPr lang="de-DE" sz="1100" b="0" dirty="0" err="1"/>
            <a:t>Phreaker</a:t>
          </a:r>
          <a:r>
            <a:rPr lang="de-DE" sz="1100" b="0" dirty="0"/>
            <a:t>- &amp; </a:t>
          </a:r>
          <a:r>
            <a:rPr lang="de-DE" sz="800" b="0" dirty="0"/>
            <a:t>Heimcomputerszene</a:t>
          </a:r>
          <a:endParaRPr lang="de-DE" sz="1100" b="0" dirty="0"/>
        </a:p>
      </dgm:t>
    </dgm:pt>
    <dgm:pt modelId="{0F321D2F-D24C-482D-97EC-34EC1557E21A}" type="parTrans" cxnId="{FEE96D96-0A5E-4195-BF6E-4073977BEA31}">
      <dgm:prSet/>
      <dgm:spPr/>
      <dgm:t>
        <a:bodyPr/>
        <a:lstStyle/>
        <a:p>
          <a:endParaRPr lang="de-DE"/>
        </a:p>
      </dgm:t>
    </dgm:pt>
    <dgm:pt modelId="{65CF678F-0A78-46C0-8CE8-CE6CAA9EA321}" type="sibTrans" cxnId="{FEE96D96-0A5E-4195-BF6E-4073977BEA31}">
      <dgm:prSet/>
      <dgm:spPr/>
      <dgm:t>
        <a:bodyPr/>
        <a:lstStyle/>
        <a:p>
          <a:endParaRPr lang="de-DE"/>
        </a:p>
      </dgm:t>
    </dgm:pt>
    <dgm:pt modelId="{85592137-81E9-4D9E-85DC-D086A6D2C443}">
      <dgm:prSet phldrT="[Text]"/>
      <dgm:spPr/>
      <dgm:t>
        <a:bodyPr/>
        <a:lstStyle/>
        <a:p>
          <a:r>
            <a:rPr lang="de-DE" dirty="0"/>
            <a:t>Freie Software Bewegung</a:t>
          </a:r>
        </a:p>
      </dgm:t>
    </dgm:pt>
    <dgm:pt modelId="{CD9656D3-EF6E-4D71-8A70-DB2C18763E89}" type="parTrans" cxnId="{F13B86D0-FA31-47D3-822D-B3D3A5D50A44}">
      <dgm:prSet/>
      <dgm:spPr/>
      <dgm:t>
        <a:bodyPr/>
        <a:lstStyle/>
        <a:p>
          <a:endParaRPr lang="de-DE"/>
        </a:p>
      </dgm:t>
    </dgm:pt>
    <dgm:pt modelId="{244AA25B-C5F3-4153-8929-B1C484845814}" type="sibTrans" cxnId="{F13B86D0-FA31-47D3-822D-B3D3A5D50A44}">
      <dgm:prSet/>
      <dgm:spPr/>
      <dgm:t>
        <a:bodyPr/>
        <a:lstStyle/>
        <a:p>
          <a:endParaRPr lang="de-DE"/>
        </a:p>
      </dgm:t>
    </dgm:pt>
    <dgm:pt modelId="{F548E6E5-D3B1-4BD8-8542-6BFFB5F05335}" type="pres">
      <dgm:prSet presAssocID="{9721E948-4D16-4A09-B600-CA36F3077DFE}" presName="Name0" presStyleCnt="0">
        <dgm:presLayoutVars>
          <dgm:chMax val="1"/>
          <dgm:chPref val="1"/>
        </dgm:presLayoutVars>
      </dgm:prSet>
      <dgm:spPr/>
    </dgm:pt>
    <dgm:pt modelId="{E4A7F5C0-17C2-436A-AABA-36007F39D3A0}" type="pres">
      <dgm:prSet presAssocID="{172409A8-4A77-4A66-98FA-A2DA4D94030F}" presName="Parent" presStyleLbl="node0" presStyleIdx="0" presStyleCnt="1" custLinFactNeighborX="13256" custLinFactNeighborY="-4782">
        <dgm:presLayoutVars>
          <dgm:chMax val="5"/>
          <dgm:chPref val="5"/>
        </dgm:presLayoutVars>
      </dgm:prSet>
      <dgm:spPr/>
    </dgm:pt>
    <dgm:pt modelId="{F6A33987-78D7-4807-802F-8C190A5BCD03}" type="pres">
      <dgm:prSet presAssocID="{172409A8-4A77-4A66-98FA-A2DA4D94030F}" presName="Accent1" presStyleLbl="node1" presStyleIdx="0" presStyleCnt="15" custLinFactNeighborY="-15330"/>
      <dgm:spPr>
        <a:noFill/>
        <a:ln>
          <a:noFill/>
        </a:ln>
      </dgm:spPr>
    </dgm:pt>
    <dgm:pt modelId="{3B96B203-5A48-4346-A920-1995B7FA5DAB}" type="pres">
      <dgm:prSet presAssocID="{172409A8-4A77-4A66-98FA-A2DA4D94030F}" presName="Accent2" presStyleLbl="node1" presStyleIdx="1" presStyleCnt="15" custLinFactNeighborY="-21151"/>
      <dgm:spPr>
        <a:noFill/>
        <a:ln>
          <a:noFill/>
        </a:ln>
      </dgm:spPr>
    </dgm:pt>
    <dgm:pt modelId="{C44ABDBD-CEB1-418E-89C3-28F8DE030E7F}" type="pres">
      <dgm:prSet presAssocID="{172409A8-4A77-4A66-98FA-A2DA4D94030F}" presName="Accent3" presStyleLbl="node1" presStyleIdx="2" presStyleCnt="15" custLinFactNeighborY="-21151"/>
      <dgm:spPr>
        <a:noFill/>
        <a:ln>
          <a:noFill/>
        </a:ln>
      </dgm:spPr>
    </dgm:pt>
    <dgm:pt modelId="{651336BD-87C9-4527-A391-439A8A4E1DB5}" type="pres">
      <dgm:prSet presAssocID="{172409A8-4A77-4A66-98FA-A2DA4D94030F}" presName="Accent4" presStyleLbl="node1" presStyleIdx="3" presStyleCnt="15" custLinFactNeighborY="-15330"/>
      <dgm:spPr>
        <a:noFill/>
        <a:ln>
          <a:noFill/>
        </a:ln>
      </dgm:spPr>
    </dgm:pt>
    <dgm:pt modelId="{C31AF1EE-8F0B-4FB4-8F61-705ED896952A}" type="pres">
      <dgm:prSet presAssocID="{172409A8-4A77-4A66-98FA-A2DA4D94030F}" presName="Accent5" presStyleLbl="node1" presStyleIdx="4" presStyleCnt="15" custLinFactNeighborY="-21151"/>
      <dgm:spPr>
        <a:noFill/>
        <a:ln>
          <a:noFill/>
        </a:ln>
      </dgm:spPr>
    </dgm:pt>
    <dgm:pt modelId="{C7170304-E0D4-4E7D-B59E-90FBF7235FBC}" type="pres">
      <dgm:prSet presAssocID="{172409A8-4A77-4A66-98FA-A2DA4D94030F}" presName="Accent6" presStyleLbl="node1" presStyleIdx="5" presStyleCnt="15" custLinFactNeighborY="-21151"/>
      <dgm:spPr>
        <a:noFill/>
        <a:ln>
          <a:noFill/>
        </a:ln>
      </dgm:spPr>
    </dgm:pt>
    <dgm:pt modelId="{E3188363-ACCE-42F9-95A9-12B262DBBDED}" type="pres">
      <dgm:prSet presAssocID="{91A2FD22-28BA-48EC-B2EC-74BBB752DB74}" presName="Child1" presStyleLbl="node1" presStyleIdx="6" presStyleCnt="15" custScaleX="127077" custScaleY="127106" custLinFactNeighborX="24731" custLinFactNeighborY="35057">
        <dgm:presLayoutVars>
          <dgm:chMax val="0"/>
          <dgm:chPref val="0"/>
        </dgm:presLayoutVars>
      </dgm:prSet>
      <dgm:spPr/>
    </dgm:pt>
    <dgm:pt modelId="{3E72FE3C-D564-4C01-A54A-3F0A47A7CC4D}" type="pres">
      <dgm:prSet presAssocID="{91A2FD22-28BA-48EC-B2EC-74BBB752DB74}" presName="Accent7" presStyleCnt="0"/>
      <dgm:spPr/>
    </dgm:pt>
    <dgm:pt modelId="{0A12EC96-8398-4289-B2E0-D0F2AB4C57E7}" type="pres">
      <dgm:prSet presAssocID="{91A2FD22-28BA-48EC-B2EC-74BBB752DB74}" presName="AccentHold1" presStyleLbl="node1" presStyleIdx="7" presStyleCnt="15" custLinFactNeighborY="-15330"/>
      <dgm:spPr>
        <a:noFill/>
        <a:ln>
          <a:noFill/>
        </a:ln>
      </dgm:spPr>
    </dgm:pt>
    <dgm:pt modelId="{5963C269-479E-49E4-B903-0C0DDDB5158F}" type="pres">
      <dgm:prSet presAssocID="{91A2FD22-28BA-48EC-B2EC-74BBB752DB74}" presName="Accent8" presStyleCnt="0"/>
      <dgm:spPr/>
    </dgm:pt>
    <dgm:pt modelId="{AD8C9316-628A-4C4E-8574-2CC4B11839BC}" type="pres">
      <dgm:prSet presAssocID="{91A2FD22-28BA-48EC-B2EC-74BBB752DB74}" presName="AccentHold2" presStyleLbl="node1" presStyleIdx="8" presStyleCnt="15" custLinFactNeighborY="-8480"/>
      <dgm:spPr>
        <a:noFill/>
        <a:ln>
          <a:noFill/>
        </a:ln>
      </dgm:spPr>
    </dgm:pt>
    <dgm:pt modelId="{1480EAA4-5793-4BB3-A7B8-43240A6A3745}" type="pres">
      <dgm:prSet presAssocID="{5E379B54-CB0B-4C73-979F-F76FB925FEA5}" presName="Child2" presStyleLbl="node1" presStyleIdx="9" presStyleCnt="15" custScaleX="127077" custScaleY="127106" custLinFactX="-100000" custLinFactNeighborX="-193433" custLinFactNeighborY="-21161">
        <dgm:presLayoutVars>
          <dgm:chMax val="0"/>
          <dgm:chPref val="0"/>
        </dgm:presLayoutVars>
      </dgm:prSet>
      <dgm:spPr/>
    </dgm:pt>
    <dgm:pt modelId="{A116538A-D521-4ED0-BC02-A9BF2E0F983B}" type="pres">
      <dgm:prSet presAssocID="{5E379B54-CB0B-4C73-979F-F76FB925FEA5}" presName="Accent9" presStyleCnt="0"/>
      <dgm:spPr/>
    </dgm:pt>
    <dgm:pt modelId="{CA9563DA-F63E-4B27-AA60-0E32C2ADF5A8}" type="pres">
      <dgm:prSet presAssocID="{5E379B54-CB0B-4C73-979F-F76FB925FEA5}" presName="AccentHold1" presStyleLbl="node1" presStyleIdx="10" presStyleCnt="15"/>
      <dgm:spPr>
        <a:noFill/>
        <a:ln>
          <a:noFill/>
        </a:ln>
      </dgm:spPr>
    </dgm:pt>
    <dgm:pt modelId="{CE143999-531E-4362-9A23-04F38F865A90}" type="pres">
      <dgm:prSet presAssocID="{5E379B54-CB0B-4C73-979F-F76FB925FEA5}" presName="Accent10" presStyleCnt="0"/>
      <dgm:spPr/>
    </dgm:pt>
    <dgm:pt modelId="{1D635A8D-60FF-46EA-BE2E-F02822F31C3D}" type="pres">
      <dgm:prSet presAssocID="{5E379B54-CB0B-4C73-979F-F76FB925FEA5}" presName="AccentHold2" presStyleLbl="node1" presStyleIdx="11" presStyleCnt="15"/>
      <dgm:spPr>
        <a:noFill/>
        <a:ln>
          <a:noFill/>
        </a:ln>
      </dgm:spPr>
    </dgm:pt>
    <dgm:pt modelId="{AF2885FA-5585-4858-BBC5-EA87463DDB53}" type="pres">
      <dgm:prSet presAssocID="{5E379B54-CB0B-4C73-979F-F76FB925FEA5}" presName="Accent11" presStyleCnt="0"/>
      <dgm:spPr/>
    </dgm:pt>
    <dgm:pt modelId="{E9DCF4C5-3B0C-4112-AE3C-5CF791EE6DE5}" type="pres">
      <dgm:prSet presAssocID="{5E379B54-CB0B-4C73-979F-F76FB925FEA5}" presName="AccentHold3" presStyleLbl="node1" presStyleIdx="12" presStyleCnt="15" custLinFactNeighborY="-21151"/>
      <dgm:spPr>
        <a:noFill/>
        <a:ln>
          <a:noFill/>
        </a:ln>
      </dgm:spPr>
    </dgm:pt>
    <dgm:pt modelId="{6576E75B-F9BB-4247-95C1-1EF4AB4B729B}" type="pres">
      <dgm:prSet presAssocID="{85592137-81E9-4D9E-85DC-D086A6D2C443}" presName="Child3" presStyleLbl="node1" presStyleIdx="13" presStyleCnt="15" custScaleX="127077" custScaleY="127106" custLinFactX="-14928" custLinFactNeighborX="-100000" custLinFactNeighborY="-9783">
        <dgm:presLayoutVars>
          <dgm:chMax val="0"/>
          <dgm:chPref val="0"/>
        </dgm:presLayoutVars>
      </dgm:prSet>
      <dgm:spPr/>
    </dgm:pt>
    <dgm:pt modelId="{926A9C68-62C3-444F-A278-12954269B529}" type="pres">
      <dgm:prSet presAssocID="{85592137-81E9-4D9E-85DC-D086A6D2C443}" presName="Accent12" presStyleCnt="0"/>
      <dgm:spPr/>
    </dgm:pt>
    <dgm:pt modelId="{9EA55D2C-9B12-4F6E-B08C-0C2973424283}" type="pres">
      <dgm:prSet presAssocID="{85592137-81E9-4D9E-85DC-D086A6D2C443}" presName="AccentHold1" presStyleLbl="node1" presStyleIdx="14" presStyleCnt="15" custLinFactNeighborY="-21151"/>
      <dgm:spPr>
        <a:noFill/>
        <a:ln>
          <a:noFill/>
        </a:ln>
      </dgm:spPr>
    </dgm:pt>
  </dgm:ptLst>
  <dgm:cxnLst>
    <dgm:cxn modelId="{7B638530-B193-49CA-BC0B-DC59041F85BA}" type="presOf" srcId="{172409A8-4A77-4A66-98FA-A2DA4D94030F}" destId="{E4A7F5C0-17C2-436A-AABA-36007F39D3A0}" srcOrd="0" destOrd="0" presId="urn:microsoft.com/office/officeart/2009/3/layout/CircleRelationship"/>
    <dgm:cxn modelId="{4297BF48-AA60-48F8-8FC7-3B534BA50DD7}" type="presOf" srcId="{5E379B54-CB0B-4C73-979F-F76FB925FEA5}" destId="{1480EAA4-5793-4BB3-A7B8-43240A6A3745}" srcOrd="0" destOrd="0" presId="urn:microsoft.com/office/officeart/2009/3/layout/CircleRelationship"/>
    <dgm:cxn modelId="{1DE70183-E184-4D90-98EC-67F22EBCFEEB}" type="presOf" srcId="{91A2FD22-28BA-48EC-B2EC-74BBB752DB74}" destId="{E3188363-ACCE-42F9-95A9-12B262DBBDED}" srcOrd="0" destOrd="0" presId="urn:microsoft.com/office/officeart/2009/3/layout/CircleRelationship"/>
    <dgm:cxn modelId="{2E438F8C-70F2-4E4A-8C9E-6FF5D160C6FA}" type="presOf" srcId="{9721E948-4D16-4A09-B600-CA36F3077DFE}" destId="{F548E6E5-D3B1-4BD8-8542-6BFFB5F05335}" srcOrd="0" destOrd="0" presId="urn:microsoft.com/office/officeart/2009/3/layout/CircleRelationship"/>
    <dgm:cxn modelId="{E2390E93-A177-48D9-900A-CEC86876F3E4}" srcId="{9721E948-4D16-4A09-B600-CA36F3077DFE}" destId="{172409A8-4A77-4A66-98FA-A2DA4D94030F}" srcOrd="0" destOrd="0" parTransId="{BF93EF6D-0811-443E-9DF9-F785041AD7EA}" sibTransId="{596D69AC-2F9A-49FF-9BA6-EB3C67D08EDE}"/>
    <dgm:cxn modelId="{FEE96D96-0A5E-4195-BF6E-4073977BEA31}" srcId="{172409A8-4A77-4A66-98FA-A2DA4D94030F}" destId="{5E379B54-CB0B-4C73-979F-F76FB925FEA5}" srcOrd="1" destOrd="0" parTransId="{0F321D2F-D24C-482D-97EC-34EC1557E21A}" sibTransId="{65CF678F-0A78-46C0-8CE8-CE6CAA9EA321}"/>
    <dgm:cxn modelId="{2139D79B-ED01-4698-8F13-BF6ED8472F80}" type="presOf" srcId="{85592137-81E9-4D9E-85DC-D086A6D2C443}" destId="{6576E75B-F9BB-4247-95C1-1EF4AB4B729B}" srcOrd="0" destOrd="0" presId="urn:microsoft.com/office/officeart/2009/3/layout/CircleRelationship"/>
    <dgm:cxn modelId="{F13B86D0-FA31-47D3-822D-B3D3A5D50A44}" srcId="{172409A8-4A77-4A66-98FA-A2DA4D94030F}" destId="{85592137-81E9-4D9E-85DC-D086A6D2C443}" srcOrd="2" destOrd="0" parTransId="{CD9656D3-EF6E-4D71-8A70-DB2C18763E89}" sibTransId="{244AA25B-C5F3-4153-8929-B1C484845814}"/>
    <dgm:cxn modelId="{01E6F6E2-53F1-49E7-94B8-3081B298B76C}" srcId="{172409A8-4A77-4A66-98FA-A2DA4D94030F}" destId="{91A2FD22-28BA-48EC-B2EC-74BBB752DB74}" srcOrd="0" destOrd="0" parTransId="{28D4C342-8D9A-49E5-81F5-AF7F9FE78CAC}" sibTransId="{4B87EDD7-D72D-4B92-AF75-83476B29EAF7}"/>
    <dgm:cxn modelId="{07E716DE-EBA0-48C5-9FA0-D2634C4566E6}" type="presParOf" srcId="{F548E6E5-D3B1-4BD8-8542-6BFFB5F05335}" destId="{E4A7F5C0-17C2-436A-AABA-36007F39D3A0}" srcOrd="0" destOrd="0" presId="urn:microsoft.com/office/officeart/2009/3/layout/CircleRelationship"/>
    <dgm:cxn modelId="{EC3C56D3-AFC1-4D84-ADA4-BD590E9348DF}" type="presParOf" srcId="{F548E6E5-D3B1-4BD8-8542-6BFFB5F05335}" destId="{F6A33987-78D7-4807-802F-8C190A5BCD03}" srcOrd="1" destOrd="0" presId="urn:microsoft.com/office/officeart/2009/3/layout/CircleRelationship"/>
    <dgm:cxn modelId="{C684C275-BA8A-4A5C-B40E-1955207DAC48}" type="presParOf" srcId="{F548E6E5-D3B1-4BD8-8542-6BFFB5F05335}" destId="{3B96B203-5A48-4346-A920-1995B7FA5DAB}" srcOrd="2" destOrd="0" presId="urn:microsoft.com/office/officeart/2009/3/layout/CircleRelationship"/>
    <dgm:cxn modelId="{C64D84F1-C2E2-4BE2-9993-99456B6FB468}" type="presParOf" srcId="{F548E6E5-D3B1-4BD8-8542-6BFFB5F05335}" destId="{C44ABDBD-CEB1-418E-89C3-28F8DE030E7F}" srcOrd="3" destOrd="0" presId="urn:microsoft.com/office/officeart/2009/3/layout/CircleRelationship"/>
    <dgm:cxn modelId="{7A8CE94E-A3F5-41A3-9843-E62952B23F1F}" type="presParOf" srcId="{F548E6E5-D3B1-4BD8-8542-6BFFB5F05335}" destId="{651336BD-87C9-4527-A391-439A8A4E1DB5}" srcOrd="4" destOrd="0" presId="urn:microsoft.com/office/officeart/2009/3/layout/CircleRelationship"/>
    <dgm:cxn modelId="{447A20C2-9432-4F81-9087-16D72CB583F1}" type="presParOf" srcId="{F548E6E5-D3B1-4BD8-8542-6BFFB5F05335}" destId="{C31AF1EE-8F0B-4FB4-8F61-705ED896952A}" srcOrd="5" destOrd="0" presId="urn:microsoft.com/office/officeart/2009/3/layout/CircleRelationship"/>
    <dgm:cxn modelId="{8B79DD10-AA30-4039-9D24-729996266AA2}" type="presParOf" srcId="{F548E6E5-D3B1-4BD8-8542-6BFFB5F05335}" destId="{C7170304-E0D4-4E7D-B59E-90FBF7235FBC}" srcOrd="6" destOrd="0" presId="urn:microsoft.com/office/officeart/2009/3/layout/CircleRelationship"/>
    <dgm:cxn modelId="{796AB4AB-3522-4AC1-A91E-4AAD7F051F0B}" type="presParOf" srcId="{F548E6E5-D3B1-4BD8-8542-6BFFB5F05335}" destId="{E3188363-ACCE-42F9-95A9-12B262DBBDED}" srcOrd="7" destOrd="0" presId="urn:microsoft.com/office/officeart/2009/3/layout/CircleRelationship"/>
    <dgm:cxn modelId="{DF28BC76-7AB3-4EA3-BE6E-9FCA49DDF026}" type="presParOf" srcId="{F548E6E5-D3B1-4BD8-8542-6BFFB5F05335}" destId="{3E72FE3C-D564-4C01-A54A-3F0A47A7CC4D}" srcOrd="8" destOrd="0" presId="urn:microsoft.com/office/officeart/2009/3/layout/CircleRelationship"/>
    <dgm:cxn modelId="{3F9DD89B-9FB3-460C-8DCB-9C5D87842DD0}" type="presParOf" srcId="{3E72FE3C-D564-4C01-A54A-3F0A47A7CC4D}" destId="{0A12EC96-8398-4289-B2E0-D0F2AB4C57E7}" srcOrd="0" destOrd="0" presId="urn:microsoft.com/office/officeart/2009/3/layout/CircleRelationship"/>
    <dgm:cxn modelId="{F9ACDD06-B5A4-47D3-8FD6-76575760688A}" type="presParOf" srcId="{F548E6E5-D3B1-4BD8-8542-6BFFB5F05335}" destId="{5963C269-479E-49E4-B903-0C0DDDB5158F}" srcOrd="9" destOrd="0" presId="urn:microsoft.com/office/officeart/2009/3/layout/CircleRelationship"/>
    <dgm:cxn modelId="{6A495A5B-F5F8-4E93-9F40-2C06665E59A1}" type="presParOf" srcId="{5963C269-479E-49E4-B903-0C0DDDB5158F}" destId="{AD8C9316-628A-4C4E-8574-2CC4B11839BC}" srcOrd="0" destOrd="0" presId="urn:microsoft.com/office/officeart/2009/3/layout/CircleRelationship"/>
    <dgm:cxn modelId="{3BCD1B43-A8D3-4C95-B2D5-C493030881B1}" type="presParOf" srcId="{F548E6E5-D3B1-4BD8-8542-6BFFB5F05335}" destId="{1480EAA4-5793-4BB3-A7B8-43240A6A3745}" srcOrd="10" destOrd="0" presId="urn:microsoft.com/office/officeart/2009/3/layout/CircleRelationship"/>
    <dgm:cxn modelId="{0865201D-D4C9-4300-9066-46FF66CE4E15}" type="presParOf" srcId="{F548E6E5-D3B1-4BD8-8542-6BFFB5F05335}" destId="{A116538A-D521-4ED0-BC02-A9BF2E0F983B}" srcOrd="11" destOrd="0" presId="urn:microsoft.com/office/officeart/2009/3/layout/CircleRelationship"/>
    <dgm:cxn modelId="{EAE0037E-E8D4-40F6-B60E-B42A984507E4}" type="presParOf" srcId="{A116538A-D521-4ED0-BC02-A9BF2E0F983B}" destId="{CA9563DA-F63E-4B27-AA60-0E32C2ADF5A8}" srcOrd="0" destOrd="0" presId="urn:microsoft.com/office/officeart/2009/3/layout/CircleRelationship"/>
    <dgm:cxn modelId="{92EE72AE-6AE1-4A3D-94CC-D3DC45286112}" type="presParOf" srcId="{F548E6E5-D3B1-4BD8-8542-6BFFB5F05335}" destId="{CE143999-531E-4362-9A23-04F38F865A90}" srcOrd="12" destOrd="0" presId="urn:microsoft.com/office/officeart/2009/3/layout/CircleRelationship"/>
    <dgm:cxn modelId="{8B059541-FF67-43FB-965A-2552AA18551D}" type="presParOf" srcId="{CE143999-531E-4362-9A23-04F38F865A90}" destId="{1D635A8D-60FF-46EA-BE2E-F02822F31C3D}" srcOrd="0" destOrd="0" presId="urn:microsoft.com/office/officeart/2009/3/layout/CircleRelationship"/>
    <dgm:cxn modelId="{7C798521-16BC-4905-A15F-AAF39A6FACA0}" type="presParOf" srcId="{F548E6E5-D3B1-4BD8-8542-6BFFB5F05335}" destId="{AF2885FA-5585-4858-BBC5-EA87463DDB53}" srcOrd="13" destOrd="0" presId="urn:microsoft.com/office/officeart/2009/3/layout/CircleRelationship"/>
    <dgm:cxn modelId="{57FD3215-15B8-4034-8838-EDED6AB3528A}" type="presParOf" srcId="{AF2885FA-5585-4858-BBC5-EA87463DDB53}" destId="{E9DCF4C5-3B0C-4112-AE3C-5CF791EE6DE5}" srcOrd="0" destOrd="0" presId="urn:microsoft.com/office/officeart/2009/3/layout/CircleRelationship"/>
    <dgm:cxn modelId="{482C7F64-E417-418B-9C01-07EC9649FCC9}" type="presParOf" srcId="{F548E6E5-D3B1-4BD8-8542-6BFFB5F05335}" destId="{6576E75B-F9BB-4247-95C1-1EF4AB4B729B}" srcOrd="14" destOrd="0" presId="urn:microsoft.com/office/officeart/2009/3/layout/CircleRelationship"/>
    <dgm:cxn modelId="{9167E74D-B644-45C2-B513-DAB92A92B5AB}" type="presParOf" srcId="{F548E6E5-D3B1-4BD8-8542-6BFFB5F05335}" destId="{926A9C68-62C3-444F-A278-12954269B529}" srcOrd="15" destOrd="0" presId="urn:microsoft.com/office/officeart/2009/3/layout/CircleRelationship"/>
    <dgm:cxn modelId="{39A0C837-1D52-4D41-BBC8-733A13F37C04}" type="presParOf" srcId="{926A9C68-62C3-444F-A278-12954269B529}" destId="{9EA55D2C-9B12-4F6E-B08C-0C2973424283}"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648B4A3-3B9B-4580-A9B2-49B7F2D5F6B4}"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de-DE"/>
        </a:p>
      </dgm:t>
    </dgm:pt>
    <dgm:pt modelId="{9CB302FA-EA56-4258-88DC-D21C46EA0EA2}">
      <dgm:prSet phldrT="[Text]" custT="1"/>
      <dgm:spPr>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dgm:spPr>
      <dgm:t>
        <a:bodyPr/>
        <a:lstStyle/>
        <a:p>
          <a:r>
            <a:rPr lang="de-DE" sz="2800" dirty="0">
              <a:solidFill>
                <a:schemeClr val="tx1">
                  <a:lumMod val="95000"/>
                  <a:lumOff val="5000"/>
                </a:schemeClr>
              </a:solidFill>
            </a:rPr>
            <a:t>1985</a:t>
          </a:r>
        </a:p>
      </dgm:t>
    </dgm:pt>
    <dgm:pt modelId="{A871259B-E1FA-4B75-B1A4-26682B89B333}" type="parTrans" cxnId="{8B0D5CE6-DB6B-4838-91FB-6B228BEE0F37}">
      <dgm:prSet/>
      <dgm:spPr/>
      <dgm:t>
        <a:bodyPr/>
        <a:lstStyle/>
        <a:p>
          <a:endParaRPr lang="de-DE"/>
        </a:p>
      </dgm:t>
    </dgm:pt>
    <dgm:pt modelId="{FFBD2D97-9F43-4525-BAAF-AD1E3956BFAC}" type="sibTrans" cxnId="{8B0D5CE6-DB6B-4838-91FB-6B228BEE0F37}">
      <dgm:prSet/>
      <dgm:spPr/>
      <dgm:t>
        <a:bodyPr/>
        <a:lstStyle/>
        <a:p>
          <a:endParaRPr lang="de-DE"/>
        </a:p>
      </dgm:t>
    </dgm:pt>
    <dgm:pt modelId="{F530D19E-8D49-483B-B571-489E97156DE8}">
      <dgm:prSet phldrT="[Text]"/>
      <dgm:spPr/>
      <dgm:t>
        <a:bodyPr/>
        <a:lstStyle/>
        <a:p>
          <a:pPr>
            <a:buFont typeface="Arial" panose="020B0604020202020204" pitchFamily="34" charset="0"/>
            <a:buChar char="•"/>
          </a:pPr>
          <a:r>
            <a:rPr lang="de-DE" dirty="0"/>
            <a:t>Deutsche Hacker-Gruppe, angeführt von Karl Koch (20 Jahre), bildet sich</a:t>
          </a:r>
        </a:p>
      </dgm:t>
    </dgm:pt>
    <dgm:pt modelId="{777BC8B3-D8D9-4E99-A237-40D32381C26D}" type="parTrans" cxnId="{5D9B324A-E755-46F3-BAE6-44954627B129}">
      <dgm:prSet/>
      <dgm:spPr/>
      <dgm:t>
        <a:bodyPr/>
        <a:lstStyle/>
        <a:p>
          <a:endParaRPr lang="de-DE"/>
        </a:p>
      </dgm:t>
    </dgm:pt>
    <dgm:pt modelId="{0D7835CF-259B-4BD3-8BA3-A64F6CF7216B}" type="sibTrans" cxnId="{5D9B324A-E755-46F3-BAE6-44954627B129}">
      <dgm:prSet/>
      <dgm:spPr/>
      <dgm:t>
        <a:bodyPr/>
        <a:lstStyle/>
        <a:p>
          <a:endParaRPr lang="de-DE"/>
        </a:p>
      </dgm:t>
    </dgm:pt>
    <dgm:pt modelId="{0D0A992C-C674-4C06-8152-F8DEF7235CB5}">
      <dgm:prSet phldrT="[Text]" custT="1"/>
      <dgm:spPr>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dgm:spPr>
      <dgm:t>
        <a:bodyPr/>
        <a:lstStyle/>
        <a:p>
          <a:r>
            <a:rPr lang="de-DE" sz="2800" dirty="0">
              <a:solidFill>
                <a:schemeClr val="tx1">
                  <a:lumMod val="95000"/>
                  <a:lumOff val="5000"/>
                </a:schemeClr>
              </a:solidFill>
            </a:rPr>
            <a:t>1986</a:t>
          </a:r>
        </a:p>
      </dgm:t>
    </dgm:pt>
    <dgm:pt modelId="{1CB67BF0-09C4-43D6-AF3D-95F0773D4CE1}" type="parTrans" cxnId="{DDCFC1B1-9C6A-4A5B-AD24-DD5FDBABF9C4}">
      <dgm:prSet/>
      <dgm:spPr/>
      <dgm:t>
        <a:bodyPr/>
        <a:lstStyle/>
        <a:p>
          <a:endParaRPr lang="de-DE"/>
        </a:p>
      </dgm:t>
    </dgm:pt>
    <dgm:pt modelId="{70F469C7-7E0E-4C0F-A024-1BA67534A669}" type="sibTrans" cxnId="{DDCFC1B1-9C6A-4A5B-AD24-DD5FDBABF9C4}">
      <dgm:prSet/>
      <dgm:spPr/>
      <dgm:t>
        <a:bodyPr/>
        <a:lstStyle/>
        <a:p>
          <a:endParaRPr lang="de-DE"/>
        </a:p>
      </dgm:t>
    </dgm:pt>
    <dgm:pt modelId="{A36EC0B1-02E5-4732-8A6C-A6BCB23A180C}">
      <dgm:prSet phldrT="[Text]" custT="1"/>
      <dgm:spPr>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dgm:spPr>
      <dgm:t>
        <a:bodyPr/>
        <a:lstStyle/>
        <a:p>
          <a:r>
            <a:rPr lang="de-DE" sz="2800" dirty="0">
              <a:solidFill>
                <a:schemeClr val="tx1">
                  <a:lumMod val="95000"/>
                  <a:lumOff val="5000"/>
                </a:schemeClr>
              </a:solidFill>
            </a:rPr>
            <a:t>1988</a:t>
          </a:r>
        </a:p>
      </dgm:t>
    </dgm:pt>
    <dgm:pt modelId="{0C6316DF-6AF8-4426-A92B-A97CCC6BCD52}" type="parTrans" cxnId="{6D3EA9FE-BF06-4FB9-B329-FA2B16F29598}">
      <dgm:prSet/>
      <dgm:spPr/>
      <dgm:t>
        <a:bodyPr/>
        <a:lstStyle/>
        <a:p>
          <a:endParaRPr lang="de-DE"/>
        </a:p>
      </dgm:t>
    </dgm:pt>
    <dgm:pt modelId="{683E27CB-1E52-4FDD-ACA9-3F657DB9C3F5}" type="sibTrans" cxnId="{6D3EA9FE-BF06-4FB9-B329-FA2B16F29598}">
      <dgm:prSet/>
      <dgm:spPr/>
      <dgm:t>
        <a:bodyPr/>
        <a:lstStyle/>
        <a:p>
          <a:endParaRPr lang="de-DE"/>
        </a:p>
      </dgm:t>
    </dgm:pt>
    <dgm:pt modelId="{3DAE1AC1-D094-4B7B-8EEA-7E869647C536}">
      <dgm:prSet phldrT="[Text]"/>
      <dgm:spPr/>
      <dgm:t>
        <a:bodyPr/>
        <a:lstStyle/>
        <a:p>
          <a:r>
            <a:rPr lang="de-DE" dirty="0"/>
            <a:t>Mai: Karl Koch stellt sich</a:t>
          </a:r>
        </a:p>
      </dgm:t>
    </dgm:pt>
    <dgm:pt modelId="{A6292758-68FC-4862-AB43-2C8ED870BD0B}" type="parTrans" cxnId="{130161C4-0323-4939-9D3C-FDE1ABAAC728}">
      <dgm:prSet/>
      <dgm:spPr/>
      <dgm:t>
        <a:bodyPr/>
        <a:lstStyle/>
        <a:p>
          <a:endParaRPr lang="de-DE"/>
        </a:p>
      </dgm:t>
    </dgm:pt>
    <dgm:pt modelId="{7C2BCCE6-519A-4B79-A596-9EB69C30E9E9}" type="sibTrans" cxnId="{130161C4-0323-4939-9D3C-FDE1ABAAC728}">
      <dgm:prSet/>
      <dgm:spPr/>
      <dgm:t>
        <a:bodyPr/>
        <a:lstStyle/>
        <a:p>
          <a:endParaRPr lang="de-DE"/>
        </a:p>
      </dgm:t>
    </dgm:pt>
    <dgm:pt modelId="{C2145129-409B-4EC9-BB0B-A805C6601D0A}">
      <dgm:prSet/>
      <dgm:spPr/>
      <dgm:t>
        <a:bodyPr/>
        <a:lstStyle/>
        <a:p>
          <a:r>
            <a:rPr lang="de-DE" dirty="0"/>
            <a:t>Kontaktaufnahme mit KGB</a:t>
          </a:r>
        </a:p>
      </dgm:t>
    </dgm:pt>
    <dgm:pt modelId="{32603522-05E5-47F7-A67E-C697120314F4}" type="parTrans" cxnId="{3C5713C5-218F-444D-8D48-A920E2C1A080}">
      <dgm:prSet/>
      <dgm:spPr/>
      <dgm:t>
        <a:bodyPr/>
        <a:lstStyle/>
        <a:p>
          <a:endParaRPr lang="de-DE"/>
        </a:p>
      </dgm:t>
    </dgm:pt>
    <dgm:pt modelId="{28F4E3DB-B5BA-4B40-919E-4DDD91B09945}" type="sibTrans" cxnId="{3C5713C5-218F-444D-8D48-A920E2C1A080}">
      <dgm:prSet/>
      <dgm:spPr/>
      <dgm:t>
        <a:bodyPr/>
        <a:lstStyle/>
        <a:p>
          <a:endParaRPr lang="de-DE"/>
        </a:p>
      </dgm:t>
    </dgm:pt>
    <dgm:pt modelId="{20437F41-D2FB-4CD6-9DCE-2468905CBD75}">
      <dgm:prSet/>
      <dgm:spPr/>
      <dgm:t>
        <a:bodyPr/>
        <a:lstStyle/>
        <a:p>
          <a:r>
            <a:rPr lang="de-DE" dirty="0"/>
            <a:t>Eindringen in Rechner von Firmen und Einrichtungen (deutschlandweit, sowie international)</a:t>
          </a:r>
        </a:p>
      </dgm:t>
    </dgm:pt>
    <dgm:pt modelId="{D6F6FC93-8E74-400C-94C4-3F88593380ED}" type="parTrans" cxnId="{D3E581B2-48F0-4A10-9B81-AF8155C4515A}">
      <dgm:prSet/>
      <dgm:spPr/>
      <dgm:t>
        <a:bodyPr/>
        <a:lstStyle/>
        <a:p>
          <a:endParaRPr lang="de-DE"/>
        </a:p>
      </dgm:t>
    </dgm:pt>
    <dgm:pt modelId="{1B550787-3C94-4157-A496-2D84FCF1A4FB}" type="sibTrans" cxnId="{D3E581B2-48F0-4A10-9B81-AF8155C4515A}">
      <dgm:prSet/>
      <dgm:spPr/>
      <dgm:t>
        <a:bodyPr/>
        <a:lstStyle/>
        <a:p>
          <a:endParaRPr lang="de-DE"/>
        </a:p>
      </dgm:t>
    </dgm:pt>
    <dgm:pt modelId="{770B0CCE-C752-431A-B7FB-51A93473DFC8}">
      <dgm:prSet/>
      <dgm:spPr/>
      <dgm:t>
        <a:bodyPr/>
        <a:lstStyle/>
        <a:p>
          <a:r>
            <a:rPr lang="de-DE" dirty="0"/>
            <a:t>Verkauf der Daten an den KGB</a:t>
          </a:r>
        </a:p>
      </dgm:t>
    </dgm:pt>
    <dgm:pt modelId="{9E3F06C0-B12E-41B0-AE74-B65CD3507E77}" type="parTrans" cxnId="{110A3BFB-B2E5-4AD4-8AEE-72F980E5F387}">
      <dgm:prSet/>
      <dgm:spPr/>
      <dgm:t>
        <a:bodyPr/>
        <a:lstStyle/>
        <a:p>
          <a:endParaRPr lang="de-DE"/>
        </a:p>
      </dgm:t>
    </dgm:pt>
    <dgm:pt modelId="{9737BDC2-2580-4F14-926A-0E13D7C7012D}" type="sibTrans" cxnId="{110A3BFB-B2E5-4AD4-8AEE-72F980E5F387}">
      <dgm:prSet/>
      <dgm:spPr/>
      <dgm:t>
        <a:bodyPr/>
        <a:lstStyle/>
        <a:p>
          <a:endParaRPr lang="de-DE"/>
        </a:p>
      </dgm:t>
    </dgm:pt>
    <dgm:pt modelId="{54487156-B10D-4D0F-8263-FE1E0C6CDFF7}">
      <dgm:prSet custT="1"/>
      <dgm:spPr>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dgm:spPr>
      <dgm:t>
        <a:bodyPr/>
        <a:lstStyle/>
        <a:p>
          <a:r>
            <a:rPr lang="de-DE" sz="2800" dirty="0">
              <a:solidFill>
                <a:schemeClr val="tx1">
                  <a:lumMod val="95000"/>
                  <a:lumOff val="5000"/>
                </a:schemeClr>
              </a:solidFill>
            </a:rPr>
            <a:t>1989</a:t>
          </a:r>
        </a:p>
      </dgm:t>
    </dgm:pt>
    <dgm:pt modelId="{A0E3057D-A1A4-4C2C-BBAF-9244E8BFC135}" type="parTrans" cxnId="{2C1F73F1-A929-472F-983E-C902CB95D443}">
      <dgm:prSet/>
      <dgm:spPr/>
      <dgm:t>
        <a:bodyPr/>
        <a:lstStyle/>
        <a:p>
          <a:endParaRPr lang="de-DE"/>
        </a:p>
      </dgm:t>
    </dgm:pt>
    <dgm:pt modelId="{B603A7DE-45B0-49C4-BCCD-E14DAF7C8625}" type="sibTrans" cxnId="{2C1F73F1-A929-472F-983E-C902CB95D443}">
      <dgm:prSet/>
      <dgm:spPr/>
      <dgm:t>
        <a:bodyPr/>
        <a:lstStyle/>
        <a:p>
          <a:endParaRPr lang="de-DE"/>
        </a:p>
      </dgm:t>
    </dgm:pt>
    <dgm:pt modelId="{4D01D49F-5C8D-4B38-BA45-55B23BE7EB78}">
      <dgm:prSet/>
      <dgm:spPr/>
      <dgm:t>
        <a:bodyPr/>
        <a:lstStyle/>
        <a:p>
          <a:r>
            <a:rPr lang="de-DE" dirty="0"/>
            <a:t>März: deutsche Polizei verhaftet 8 Personen</a:t>
          </a:r>
        </a:p>
      </dgm:t>
    </dgm:pt>
    <dgm:pt modelId="{76C0EC8F-91B0-4AFB-8F2B-F351E52D7AEB}" type="sibTrans" cxnId="{AE6AAE8F-B850-4CEA-83BD-63B68B4D05CD}">
      <dgm:prSet/>
      <dgm:spPr/>
      <dgm:t>
        <a:bodyPr/>
        <a:lstStyle/>
        <a:p>
          <a:endParaRPr lang="de-DE"/>
        </a:p>
      </dgm:t>
    </dgm:pt>
    <dgm:pt modelId="{7420053D-B84B-4668-9175-57D6BDC719F9}" type="parTrans" cxnId="{AE6AAE8F-B850-4CEA-83BD-63B68B4D05CD}">
      <dgm:prSet/>
      <dgm:spPr/>
      <dgm:t>
        <a:bodyPr/>
        <a:lstStyle/>
        <a:p>
          <a:endParaRPr lang="de-DE"/>
        </a:p>
      </dgm:t>
    </dgm:pt>
    <dgm:pt modelId="{64095FF4-4A16-43C5-9DC0-541A4A525922}">
      <dgm:prSet phldrT="[Text]"/>
      <dgm:spPr/>
      <dgm:t>
        <a:bodyPr/>
        <a:lstStyle/>
        <a:p>
          <a:r>
            <a:rPr lang="de-DE" dirty="0"/>
            <a:t>Mitarbeiter an der Universität Kalifornien in Berkeley entdeckt das Eindringen</a:t>
          </a:r>
        </a:p>
      </dgm:t>
    </dgm:pt>
    <dgm:pt modelId="{95C93283-712D-41A6-A3DE-500C062C5048}" type="parTrans" cxnId="{D6714A6E-B4C7-4B44-AE1A-938590CE9AD4}">
      <dgm:prSet/>
      <dgm:spPr/>
      <dgm:t>
        <a:bodyPr/>
        <a:lstStyle/>
        <a:p>
          <a:endParaRPr lang="de-DE"/>
        </a:p>
      </dgm:t>
    </dgm:pt>
    <dgm:pt modelId="{C668810D-B423-448D-91EE-CBF46B02595F}" type="sibTrans" cxnId="{D6714A6E-B4C7-4B44-AE1A-938590CE9AD4}">
      <dgm:prSet/>
      <dgm:spPr/>
      <dgm:t>
        <a:bodyPr/>
        <a:lstStyle/>
        <a:p>
          <a:endParaRPr lang="de-DE"/>
        </a:p>
      </dgm:t>
    </dgm:pt>
    <dgm:pt modelId="{5BECA96F-EB3A-4E54-8782-3FAF06971FAC}">
      <dgm:prSet/>
      <dgm:spPr/>
      <dgm:t>
        <a:bodyPr/>
        <a:lstStyle/>
        <a:p>
          <a:r>
            <a:rPr lang="de-DE" dirty="0"/>
            <a:t>Sehr negatives Bild von Hackern in der Öffentlichkeit</a:t>
          </a:r>
        </a:p>
      </dgm:t>
    </dgm:pt>
    <dgm:pt modelId="{6915778A-36BD-415C-B9CA-6DF938F9B17B}" type="parTrans" cxnId="{67C74B29-A359-4D73-B555-35E75753C4E8}">
      <dgm:prSet/>
      <dgm:spPr/>
      <dgm:t>
        <a:bodyPr/>
        <a:lstStyle/>
        <a:p>
          <a:endParaRPr lang="de-DE"/>
        </a:p>
      </dgm:t>
    </dgm:pt>
    <dgm:pt modelId="{DB7E8D17-D164-4102-B217-7B5FCD17C060}" type="sibTrans" cxnId="{67C74B29-A359-4D73-B555-35E75753C4E8}">
      <dgm:prSet/>
      <dgm:spPr/>
      <dgm:t>
        <a:bodyPr/>
        <a:lstStyle/>
        <a:p>
          <a:endParaRPr lang="de-DE"/>
        </a:p>
      </dgm:t>
    </dgm:pt>
    <dgm:pt modelId="{ED58D8AC-2B51-4B79-A3A6-42055F1D52F8}">
      <dgm:prSet/>
      <dgm:spPr/>
      <dgm:t>
        <a:bodyPr/>
        <a:lstStyle/>
        <a:p>
          <a:r>
            <a:rPr lang="de-DE" dirty="0"/>
            <a:t>Änderung von einem &amp; Hinzufügen von zwei Punkten in der Hackerethik</a:t>
          </a:r>
        </a:p>
      </dgm:t>
    </dgm:pt>
    <dgm:pt modelId="{A8CE75FB-3C82-46B2-BD16-DD396D5BF511}" type="parTrans" cxnId="{AC680CA0-64A5-408C-B3CE-00639DA18286}">
      <dgm:prSet/>
      <dgm:spPr/>
      <dgm:t>
        <a:bodyPr/>
        <a:lstStyle/>
        <a:p>
          <a:endParaRPr lang="de-DE"/>
        </a:p>
      </dgm:t>
    </dgm:pt>
    <dgm:pt modelId="{F9297492-6CE2-4575-AE8C-2CC6AB474B6E}" type="sibTrans" cxnId="{AC680CA0-64A5-408C-B3CE-00639DA18286}">
      <dgm:prSet/>
      <dgm:spPr/>
      <dgm:t>
        <a:bodyPr/>
        <a:lstStyle/>
        <a:p>
          <a:endParaRPr lang="de-DE"/>
        </a:p>
      </dgm:t>
    </dgm:pt>
    <dgm:pt modelId="{2EF53C1F-F386-4C81-8B43-DB334FDE068E}" type="pres">
      <dgm:prSet presAssocID="{9648B4A3-3B9B-4580-A9B2-49B7F2D5F6B4}" presName="Name0" presStyleCnt="0">
        <dgm:presLayoutVars>
          <dgm:dir/>
          <dgm:animLvl val="lvl"/>
          <dgm:resizeHandles val="exact"/>
        </dgm:presLayoutVars>
      </dgm:prSet>
      <dgm:spPr/>
    </dgm:pt>
    <dgm:pt modelId="{6A2A3741-E024-4B77-BAC8-71038FF073EA}" type="pres">
      <dgm:prSet presAssocID="{9CB302FA-EA56-4258-88DC-D21C46EA0EA2}" presName="linNode" presStyleCnt="0"/>
      <dgm:spPr/>
    </dgm:pt>
    <dgm:pt modelId="{72AC4204-9802-43DF-A6E0-10FA87BB1826}" type="pres">
      <dgm:prSet presAssocID="{9CB302FA-EA56-4258-88DC-D21C46EA0EA2}" presName="parentText" presStyleLbl="node1" presStyleIdx="0" presStyleCnt="4" custScaleX="30562" custScaleY="79157" custLinFactNeighborX="-186">
        <dgm:presLayoutVars>
          <dgm:chMax val="1"/>
          <dgm:bulletEnabled val="1"/>
        </dgm:presLayoutVars>
      </dgm:prSet>
      <dgm:spPr>
        <a:prstGeom prst="snip1Rect">
          <a:avLst/>
        </a:prstGeom>
      </dgm:spPr>
    </dgm:pt>
    <dgm:pt modelId="{E050C87E-B27C-45C9-8936-6EB52DD4DA8C}" type="pres">
      <dgm:prSet presAssocID="{9CB302FA-EA56-4258-88DC-D21C46EA0EA2}" presName="descendantText" presStyleLbl="alignAccFollowNode1" presStyleIdx="0" presStyleCnt="4" custScaleX="123092" custScaleY="119386" custLinFactNeighborX="3280">
        <dgm:presLayoutVars>
          <dgm:bulletEnabled val="1"/>
        </dgm:presLayoutVars>
      </dgm:prSet>
      <dgm:spPr>
        <a:prstGeom prst="roundRect">
          <a:avLst/>
        </a:prstGeom>
      </dgm:spPr>
    </dgm:pt>
    <dgm:pt modelId="{6C539CB1-9F81-44DE-9737-38C77BD37F00}" type="pres">
      <dgm:prSet presAssocID="{FFBD2D97-9F43-4525-BAAF-AD1E3956BFAC}" presName="sp" presStyleCnt="0"/>
      <dgm:spPr/>
    </dgm:pt>
    <dgm:pt modelId="{C8168AFE-B6C1-4772-AF1F-E0A07E56E3DA}" type="pres">
      <dgm:prSet presAssocID="{0D0A992C-C674-4C06-8152-F8DEF7235CB5}" presName="linNode" presStyleCnt="0"/>
      <dgm:spPr/>
    </dgm:pt>
    <dgm:pt modelId="{30203DFC-1256-4053-83CB-2C28370C72B3}" type="pres">
      <dgm:prSet presAssocID="{0D0A992C-C674-4C06-8152-F8DEF7235CB5}" presName="parentText" presStyleLbl="node1" presStyleIdx="1" presStyleCnt="4" custScaleX="30562" custScaleY="79157" custLinFactNeighborX="-186">
        <dgm:presLayoutVars>
          <dgm:chMax val="1"/>
          <dgm:bulletEnabled val="1"/>
        </dgm:presLayoutVars>
      </dgm:prSet>
      <dgm:spPr>
        <a:prstGeom prst="snip1Rect">
          <a:avLst/>
        </a:prstGeom>
      </dgm:spPr>
    </dgm:pt>
    <dgm:pt modelId="{72919CB1-D6EA-4231-860D-A7D71AD25556}" type="pres">
      <dgm:prSet presAssocID="{0D0A992C-C674-4C06-8152-F8DEF7235CB5}" presName="descendantText" presStyleLbl="alignAccFollowNode1" presStyleIdx="1" presStyleCnt="4" custScaleX="123092" custScaleY="119386" custLinFactNeighborX="3280">
        <dgm:presLayoutVars>
          <dgm:bulletEnabled val="1"/>
        </dgm:presLayoutVars>
      </dgm:prSet>
      <dgm:spPr>
        <a:prstGeom prst="roundRect">
          <a:avLst/>
        </a:prstGeom>
      </dgm:spPr>
    </dgm:pt>
    <dgm:pt modelId="{6A29C613-7EBF-46B9-8000-1C79F3B26EBB}" type="pres">
      <dgm:prSet presAssocID="{70F469C7-7E0E-4C0F-A024-1BA67534A669}" presName="sp" presStyleCnt="0"/>
      <dgm:spPr/>
    </dgm:pt>
    <dgm:pt modelId="{2A821085-5C6A-4F4E-86DD-FDEC51161C5A}" type="pres">
      <dgm:prSet presAssocID="{A36EC0B1-02E5-4732-8A6C-A6BCB23A180C}" presName="linNode" presStyleCnt="0"/>
      <dgm:spPr/>
    </dgm:pt>
    <dgm:pt modelId="{96082E96-CB33-436E-B65F-615694E95586}" type="pres">
      <dgm:prSet presAssocID="{A36EC0B1-02E5-4732-8A6C-A6BCB23A180C}" presName="parentText" presStyleLbl="node1" presStyleIdx="2" presStyleCnt="4" custScaleX="30562" custScaleY="79157" custLinFactNeighborX="-186">
        <dgm:presLayoutVars>
          <dgm:chMax val="1"/>
          <dgm:bulletEnabled val="1"/>
        </dgm:presLayoutVars>
      </dgm:prSet>
      <dgm:spPr>
        <a:prstGeom prst="snip1Rect">
          <a:avLst/>
        </a:prstGeom>
      </dgm:spPr>
    </dgm:pt>
    <dgm:pt modelId="{9058A43F-DAA4-41EA-BCBA-D1A96370205C}" type="pres">
      <dgm:prSet presAssocID="{A36EC0B1-02E5-4732-8A6C-A6BCB23A180C}" presName="descendantText" presStyleLbl="alignAccFollowNode1" presStyleIdx="2" presStyleCnt="4" custScaleX="123092" custScaleY="119386" custLinFactNeighborX="3280">
        <dgm:presLayoutVars>
          <dgm:bulletEnabled val="1"/>
        </dgm:presLayoutVars>
      </dgm:prSet>
      <dgm:spPr>
        <a:prstGeom prst="roundRect">
          <a:avLst/>
        </a:prstGeom>
      </dgm:spPr>
    </dgm:pt>
    <dgm:pt modelId="{19F13BBE-7933-4319-8F5C-A94D42E67800}" type="pres">
      <dgm:prSet presAssocID="{683E27CB-1E52-4FDD-ACA9-3F657DB9C3F5}" presName="sp" presStyleCnt="0"/>
      <dgm:spPr/>
    </dgm:pt>
    <dgm:pt modelId="{698E0FFE-85DA-4362-825F-03E2D488D432}" type="pres">
      <dgm:prSet presAssocID="{54487156-B10D-4D0F-8263-FE1E0C6CDFF7}" presName="linNode" presStyleCnt="0"/>
      <dgm:spPr/>
    </dgm:pt>
    <dgm:pt modelId="{A09F6307-E40C-419E-A07D-78B5A415888F}" type="pres">
      <dgm:prSet presAssocID="{54487156-B10D-4D0F-8263-FE1E0C6CDFF7}" presName="parentText" presStyleLbl="node1" presStyleIdx="3" presStyleCnt="4" custScaleX="30562" custScaleY="79157" custLinFactNeighborX="-186">
        <dgm:presLayoutVars>
          <dgm:chMax val="1"/>
          <dgm:bulletEnabled val="1"/>
        </dgm:presLayoutVars>
      </dgm:prSet>
      <dgm:spPr>
        <a:prstGeom prst="snip1Rect">
          <a:avLst/>
        </a:prstGeom>
      </dgm:spPr>
    </dgm:pt>
    <dgm:pt modelId="{24118EF6-EE33-4174-9E63-364FFB80E7F1}" type="pres">
      <dgm:prSet presAssocID="{54487156-B10D-4D0F-8263-FE1E0C6CDFF7}" presName="descendantText" presStyleLbl="alignAccFollowNode1" presStyleIdx="3" presStyleCnt="4" custScaleX="123092" custScaleY="119386" custLinFactNeighborX="3280">
        <dgm:presLayoutVars>
          <dgm:bulletEnabled val="1"/>
        </dgm:presLayoutVars>
      </dgm:prSet>
      <dgm:spPr>
        <a:prstGeom prst="roundRect">
          <a:avLst/>
        </a:prstGeom>
      </dgm:spPr>
    </dgm:pt>
  </dgm:ptLst>
  <dgm:cxnLst>
    <dgm:cxn modelId="{B2CDED08-94A7-45A2-9CF5-90C93A730289}" type="presOf" srcId="{9CB302FA-EA56-4258-88DC-D21C46EA0EA2}" destId="{72AC4204-9802-43DF-A6E0-10FA87BB1826}" srcOrd="0" destOrd="0" presId="urn:microsoft.com/office/officeart/2005/8/layout/vList5"/>
    <dgm:cxn modelId="{D589C813-40E8-4B0B-8213-121B4404DB10}" type="presOf" srcId="{ED58D8AC-2B51-4B79-A3A6-42055F1D52F8}" destId="{24118EF6-EE33-4174-9E63-364FFB80E7F1}" srcOrd="0" destOrd="2" presId="urn:microsoft.com/office/officeart/2005/8/layout/vList5"/>
    <dgm:cxn modelId="{60B63D24-3D03-462F-81F7-2051015F4BE4}" type="presOf" srcId="{20437F41-D2FB-4CD6-9DCE-2468905CBD75}" destId="{E050C87E-B27C-45C9-8936-6EB52DD4DA8C}" srcOrd="0" destOrd="2" presId="urn:microsoft.com/office/officeart/2005/8/layout/vList5"/>
    <dgm:cxn modelId="{67C74B29-A359-4D73-B555-35E75753C4E8}" srcId="{54487156-B10D-4D0F-8263-FE1E0C6CDFF7}" destId="{5BECA96F-EB3A-4E54-8782-3FAF06971FAC}" srcOrd="1" destOrd="0" parTransId="{6915778A-36BD-415C-B9CA-6DF938F9B17B}" sibTransId="{DB7E8D17-D164-4102-B217-7B5FCD17C060}"/>
    <dgm:cxn modelId="{DFACC42E-A7D4-4277-9026-D9CD0494F3F5}" type="presOf" srcId="{770B0CCE-C752-431A-B7FB-51A93473DFC8}" destId="{E050C87E-B27C-45C9-8936-6EB52DD4DA8C}" srcOrd="0" destOrd="3" presId="urn:microsoft.com/office/officeart/2005/8/layout/vList5"/>
    <dgm:cxn modelId="{284C6D31-0B07-41FE-9B4F-02878A91D8C4}" type="presOf" srcId="{64095FF4-4A16-43C5-9DC0-541A4A525922}" destId="{72919CB1-D6EA-4231-860D-A7D71AD25556}" srcOrd="0" destOrd="0" presId="urn:microsoft.com/office/officeart/2005/8/layout/vList5"/>
    <dgm:cxn modelId="{A900BA62-9DE8-4AF6-A7EF-E0C1349D0BAF}" type="presOf" srcId="{9648B4A3-3B9B-4580-A9B2-49B7F2D5F6B4}" destId="{2EF53C1F-F386-4C81-8B43-DB334FDE068E}" srcOrd="0" destOrd="0" presId="urn:microsoft.com/office/officeart/2005/8/layout/vList5"/>
    <dgm:cxn modelId="{1CC61C49-2468-4751-8587-DE21A6D3512A}" type="presOf" srcId="{5BECA96F-EB3A-4E54-8782-3FAF06971FAC}" destId="{24118EF6-EE33-4174-9E63-364FFB80E7F1}" srcOrd="0" destOrd="1" presId="urn:microsoft.com/office/officeart/2005/8/layout/vList5"/>
    <dgm:cxn modelId="{E84A074A-86A3-4A15-B6E2-E70F8F8A14FB}" type="presOf" srcId="{3DAE1AC1-D094-4B7B-8EEA-7E869647C536}" destId="{9058A43F-DAA4-41EA-BCBA-D1A96370205C}" srcOrd="0" destOrd="0" presId="urn:microsoft.com/office/officeart/2005/8/layout/vList5"/>
    <dgm:cxn modelId="{5D9B324A-E755-46F3-BAE6-44954627B129}" srcId="{9CB302FA-EA56-4258-88DC-D21C46EA0EA2}" destId="{F530D19E-8D49-483B-B571-489E97156DE8}" srcOrd="0" destOrd="0" parTransId="{777BC8B3-D8D9-4E99-A237-40D32381C26D}" sibTransId="{0D7835CF-259B-4BD3-8BA3-A64F6CF7216B}"/>
    <dgm:cxn modelId="{D6714A6E-B4C7-4B44-AE1A-938590CE9AD4}" srcId="{0D0A992C-C674-4C06-8152-F8DEF7235CB5}" destId="{64095FF4-4A16-43C5-9DC0-541A4A525922}" srcOrd="0" destOrd="0" parTransId="{95C93283-712D-41A6-A3DE-500C062C5048}" sibTransId="{C668810D-B423-448D-91EE-CBF46B02595F}"/>
    <dgm:cxn modelId="{550F766F-F4A2-4448-9087-49232D1688ED}" type="presOf" srcId="{A36EC0B1-02E5-4732-8A6C-A6BCB23A180C}" destId="{96082E96-CB33-436E-B65F-615694E95586}" srcOrd="0" destOrd="0" presId="urn:microsoft.com/office/officeart/2005/8/layout/vList5"/>
    <dgm:cxn modelId="{AE6AAE8F-B850-4CEA-83BD-63B68B4D05CD}" srcId="{54487156-B10D-4D0F-8263-FE1E0C6CDFF7}" destId="{4D01D49F-5C8D-4B38-BA45-55B23BE7EB78}" srcOrd="0" destOrd="0" parTransId="{7420053D-B84B-4668-9175-57D6BDC719F9}" sibTransId="{76C0EC8F-91B0-4AFB-8F2B-F351E52D7AEB}"/>
    <dgm:cxn modelId="{AC680CA0-64A5-408C-B3CE-00639DA18286}" srcId="{54487156-B10D-4D0F-8263-FE1E0C6CDFF7}" destId="{ED58D8AC-2B51-4B79-A3A6-42055F1D52F8}" srcOrd="2" destOrd="0" parTransId="{A8CE75FB-3C82-46B2-BD16-DD396D5BF511}" sibTransId="{F9297492-6CE2-4575-AE8C-2CC6AB474B6E}"/>
    <dgm:cxn modelId="{1286D7A0-34D4-4568-BE95-B5732E6CD836}" type="presOf" srcId="{4D01D49F-5C8D-4B38-BA45-55B23BE7EB78}" destId="{24118EF6-EE33-4174-9E63-364FFB80E7F1}" srcOrd="0" destOrd="0" presId="urn:microsoft.com/office/officeart/2005/8/layout/vList5"/>
    <dgm:cxn modelId="{18C601A4-6087-4362-9443-8FE496F66778}" type="presOf" srcId="{54487156-B10D-4D0F-8263-FE1E0C6CDFF7}" destId="{A09F6307-E40C-419E-A07D-78B5A415888F}" srcOrd="0" destOrd="0" presId="urn:microsoft.com/office/officeart/2005/8/layout/vList5"/>
    <dgm:cxn modelId="{DDCFC1B1-9C6A-4A5B-AD24-DD5FDBABF9C4}" srcId="{9648B4A3-3B9B-4580-A9B2-49B7F2D5F6B4}" destId="{0D0A992C-C674-4C06-8152-F8DEF7235CB5}" srcOrd="1" destOrd="0" parTransId="{1CB67BF0-09C4-43D6-AF3D-95F0773D4CE1}" sibTransId="{70F469C7-7E0E-4C0F-A024-1BA67534A669}"/>
    <dgm:cxn modelId="{D3E581B2-48F0-4A10-9B81-AF8155C4515A}" srcId="{9CB302FA-EA56-4258-88DC-D21C46EA0EA2}" destId="{20437F41-D2FB-4CD6-9DCE-2468905CBD75}" srcOrd="1" destOrd="0" parTransId="{D6F6FC93-8E74-400C-94C4-3F88593380ED}" sibTransId="{1B550787-3C94-4157-A496-2D84FCF1A4FB}"/>
    <dgm:cxn modelId="{130161C4-0323-4939-9D3C-FDE1ABAAC728}" srcId="{A36EC0B1-02E5-4732-8A6C-A6BCB23A180C}" destId="{3DAE1AC1-D094-4B7B-8EEA-7E869647C536}" srcOrd="0" destOrd="0" parTransId="{A6292758-68FC-4862-AB43-2C8ED870BD0B}" sibTransId="{7C2BCCE6-519A-4B79-A596-9EB69C30E9E9}"/>
    <dgm:cxn modelId="{3C5713C5-218F-444D-8D48-A920E2C1A080}" srcId="{F530D19E-8D49-483B-B571-489E97156DE8}" destId="{C2145129-409B-4EC9-BB0B-A805C6601D0A}" srcOrd="0" destOrd="0" parTransId="{32603522-05E5-47F7-A67E-C697120314F4}" sibTransId="{28F4E3DB-B5BA-4B40-919E-4DDD91B09945}"/>
    <dgm:cxn modelId="{8B0D5CE6-DB6B-4838-91FB-6B228BEE0F37}" srcId="{9648B4A3-3B9B-4580-A9B2-49B7F2D5F6B4}" destId="{9CB302FA-EA56-4258-88DC-D21C46EA0EA2}" srcOrd="0" destOrd="0" parTransId="{A871259B-E1FA-4B75-B1A4-26682B89B333}" sibTransId="{FFBD2D97-9F43-4525-BAAF-AD1E3956BFAC}"/>
    <dgm:cxn modelId="{D2D387E9-D605-46FB-A0D8-7B319DAD32DB}" type="presOf" srcId="{C2145129-409B-4EC9-BB0B-A805C6601D0A}" destId="{E050C87E-B27C-45C9-8936-6EB52DD4DA8C}" srcOrd="0" destOrd="1" presId="urn:microsoft.com/office/officeart/2005/8/layout/vList5"/>
    <dgm:cxn modelId="{BDF264EA-3D0A-4DF1-9850-437A7D35E9CE}" type="presOf" srcId="{0D0A992C-C674-4C06-8152-F8DEF7235CB5}" destId="{30203DFC-1256-4053-83CB-2C28370C72B3}" srcOrd="0" destOrd="0" presId="urn:microsoft.com/office/officeart/2005/8/layout/vList5"/>
    <dgm:cxn modelId="{2C1F73F1-A929-472F-983E-C902CB95D443}" srcId="{9648B4A3-3B9B-4580-A9B2-49B7F2D5F6B4}" destId="{54487156-B10D-4D0F-8263-FE1E0C6CDFF7}" srcOrd="3" destOrd="0" parTransId="{A0E3057D-A1A4-4C2C-BBAF-9244E8BFC135}" sibTransId="{B603A7DE-45B0-49C4-BCCD-E14DAF7C8625}"/>
    <dgm:cxn modelId="{110A3BFB-B2E5-4AD4-8AEE-72F980E5F387}" srcId="{20437F41-D2FB-4CD6-9DCE-2468905CBD75}" destId="{770B0CCE-C752-431A-B7FB-51A93473DFC8}" srcOrd="0" destOrd="0" parTransId="{9E3F06C0-B12E-41B0-AE74-B65CD3507E77}" sibTransId="{9737BDC2-2580-4F14-926A-0E13D7C7012D}"/>
    <dgm:cxn modelId="{F554FBFD-0901-457B-A64D-EB5A88080BA0}" type="presOf" srcId="{F530D19E-8D49-483B-B571-489E97156DE8}" destId="{E050C87E-B27C-45C9-8936-6EB52DD4DA8C}" srcOrd="0" destOrd="0" presId="urn:microsoft.com/office/officeart/2005/8/layout/vList5"/>
    <dgm:cxn modelId="{6D3EA9FE-BF06-4FB9-B329-FA2B16F29598}" srcId="{9648B4A3-3B9B-4580-A9B2-49B7F2D5F6B4}" destId="{A36EC0B1-02E5-4732-8A6C-A6BCB23A180C}" srcOrd="2" destOrd="0" parTransId="{0C6316DF-6AF8-4426-A92B-A97CCC6BCD52}" sibTransId="{683E27CB-1E52-4FDD-ACA9-3F657DB9C3F5}"/>
    <dgm:cxn modelId="{DA2809E4-EC0D-4053-B158-BEF4318BE6E5}" type="presParOf" srcId="{2EF53C1F-F386-4C81-8B43-DB334FDE068E}" destId="{6A2A3741-E024-4B77-BAC8-71038FF073EA}" srcOrd="0" destOrd="0" presId="urn:microsoft.com/office/officeart/2005/8/layout/vList5"/>
    <dgm:cxn modelId="{75327999-F07B-474B-9A79-EA7B55291A36}" type="presParOf" srcId="{6A2A3741-E024-4B77-BAC8-71038FF073EA}" destId="{72AC4204-9802-43DF-A6E0-10FA87BB1826}" srcOrd="0" destOrd="0" presId="urn:microsoft.com/office/officeart/2005/8/layout/vList5"/>
    <dgm:cxn modelId="{BCB41C70-0C68-4251-84E4-43A62C428665}" type="presParOf" srcId="{6A2A3741-E024-4B77-BAC8-71038FF073EA}" destId="{E050C87E-B27C-45C9-8936-6EB52DD4DA8C}" srcOrd="1" destOrd="0" presId="urn:microsoft.com/office/officeart/2005/8/layout/vList5"/>
    <dgm:cxn modelId="{44ED7670-AFF6-4066-B4C8-13953D711E1E}" type="presParOf" srcId="{2EF53C1F-F386-4C81-8B43-DB334FDE068E}" destId="{6C539CB1-9F81-44DE-9737-38C77BD37F00}" srcOrd="1" destOrd="0" presId="urn:microsoft.com/office/officeart/2005/8/layout/vList5"/>
    <dgm:cxn modelId="{08A2035E-DBC2-43FD-8714-08FEBF87A669}" type="presParOf" srcId="{2EF53C1F-F386-4C81-8B43-DB334FDE068E}" destId="{C8168AFE-B6C1-4772-AF1F-E0A07E56E3DA}" srcOrd="2" destOrd="0" presId="urn:microsoft.com/office/officeart/2005/8/layout/vList5"/>
    <dgm:cxn modelId="{8CAC7022-66AB-4570-8140-2B101CBA22FD}" type="presParOf" srcId="{C8168AFE-B6C1-4772-AF1F-E0A07E56E3DA}" destId="{30203DFC-1256-4053-83CB-2C28370C72B3}" srcOrd="0" destOrd="0" presId="urn:microsoft.com/office/officeart/2005/8/layout/vList5"/>
    <dgm:cxn modelId="{7A08AB5E-12B9-4A14-8038-6216D327D04B}" type="presParOf" srcId="{C8168AFE-B6C1-4772-AF1F-E0A07E56E3DA}" destId="{72919CB1-D6EA-4231-860D-A7D71AD25556}" srcOrd="1" destOrd="0" presId="urn:microsoft.com/office/officeart/2005/8/layout/vList5"/>
    <dgm:cxn modelId="{8A8F8930-BDE5-4168-8475-29CAC4626B8A}" type="presParOf" srcId="{2EF53C1F-F386-4C81-8B43-DB334FDE068E}" destId="{6A29C613-7EBF-46B9-8000-1C79F3B26EBB}" srcOrd="3" destOrd="0" presId="urn:microsoft.com/office/officeart/2005/8/layout/vList5"/>
    <dgm:cxn modelId="{5108559B-6BF8-41C0-AB32-CD40B62864DB}" type="presParOf" srcId="{2EF53C1F-F386-4C81-8B43-DB334FDE068E}" destId="{2A821085-5C6A-4F4E-86DD-FDEC51161C5A}" srcOrd="4" destOrd="0" presId="urn:microsoft.com/office/officeart/2005/8/layout/vList5"/>
    <dgm:cxn modelId="{D5CD5748-BB21-4A20-8B74-B3CB3856A57F}" type="presParOf" srcId="{2A821085-5C6A-4F4E-86DD-FDEC51161C5A}" destId="{96082E96-CB33-436E-B65F-615694E95586}" srcOrd="0" destOrd="0" presId="urn:microsoft.com/office/officeart/2005/8/layout/vList5"/>
    <dgm:cxn modelId="{F3D93E2E-F8F6-4D06-8A5D-6A0F9041DB03}" type="presParOf" srcId="{2A821085-5C6A-4F4E-86DD-FDEC51161C5A}" destId="{9058A43F-DAA4-41EA-BCBA-D1A96370205C}" srcOrd="1" destOrd="0" presId="urn:microsoft.com/office/officeart/2005/8/layout/vList5"/>
    <dgm:cxn modelId="{B50FD0CF-BC02-48B5-B909-67BC8CCC2416}" type="presParOf" srcId="{2EF53C1F-F386-4C81-8B43-DB334FDE068E}" destId="{19F13BBE-7933-4319-8F5C-A94D42E67800}" srcOrd="5" destOrd="0" presId="urn:microsoft.com/office/officeart/2005/8/layout/vList5"/>
    <dgm:cxn modelId="{3A26BAC2-FB85-4655-95F6-949A819B6F15}" type="presParOf" srcId="{2EF53C1F-F386-4C81-8B43-DB334FDE068E}" destId="{698E0FFE-85DA-4362-825F-03E2D488D432}" srcOrd="6" destOrd="0" presId="urn:microsoft.com/office/officeart/2005/8/layout/vList5"/>
    <dgm:cxn modelId="{550D7A2E-8895-4242-9C4F-221C44D29237}" type="presParOf" srcId="{698E0FFE-85DA-4362-825F-03E2D488D432}" destId="{A09F6307-E40C-419E-A07D-78B5A415888F}" srcOrd="0" destOrd="0" presId="urn:microsoft.com/office/officeart/2005/8/layout/vList5"/>
    <dgm:cxn modelId="{0CD19950-7E14-47D1-845E-6CCBD4D01D17}" type="presParOf" srcId="{698E0FFE-85DA-4362-825F-03E2D488D432}" destId="{24118EF6-EE33-4174-9E63-364FFB80E7F1}"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A7F5C0-17C2-436A-AABA-36007F39D3A0}">
      <dsp:nvSpPr>
        <dsp:cNvPr id="0" name=""/>
        <dsp:cNvSpPr/>
      </dsp:nvSpPr>
      <dsp:spPr>
        <a:xfrm>
          <a:off x="1293958" y="819567"/>
          <a:ext cx="2787188" cy="278750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de-DE" sz="4000" kern="1200" dirty="0"/>
            <a:t>Hacker</a:t>
          </a:r>
        </a:p>
      </dsp:txBody>
      <dsp:txXfrm>
        <a:off x="1702132" y="1227787"/>
        <a:ext cx="1970840" cy="1971061"/>
      </dsp:txXfrm>
    </dsp:sp>
    <dsp:sp modelId="{F6A33987-78D7-4807-802F-8C190A5BCD03}">
      <dsp:nvSpPr>
        <dsp:cNvPr id="0" name=""/>
        <dsp:cNvSpPr/>
      </dsp:nvSpPr>
      <dsp:spPr>
        <a:xfrm>
          <a:off x="2515044" y="778340"/>
          <a:ext cx="309878" cy="31001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B96B203-5A48-4346-A920-1995B7FA5DAB}">
      <dsp:nvSpPr>
        <dsp:cNvPr id="0" name=""/>
        <dsp:cNvSpPr/>
      </dsp:nvSpPr>
      <dsp:spPr>
        <a:xfrm>
          <a:off x="1781513" y="3485733"/>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44ABDBD-CEB1-418E-89C3-28F8DE030E7F}">
      <dsp:nvSpPr>
        <dsp:cNvPr id="0" name=""/>
        <dsp:cNvSpPr/>
      </dsp:nvSpPr>
      <dsp:spPr>
        <a:xfrm>
          <a:off x="3891200" y="2036623"/>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51336BD-87C9-4527-A391-439A8A4E1DB5}">
      <dsp:nvSpPr>
        <dsp:cNvPr id="0" name=""/>
        <dsp:cNvSpPr/>
      </dsp:nvSpPr>
      <dsp:spPr>
        <a:xfrm>
          <a:off x="2817489" y="3724755"/>
          <a:ext cx="309878" cy="31001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1AF1EE-8F0B-4FB4-8F61-705ED896952A}">
      <dsp:nvSpPr>
        <dsp:cNvPr id="0" name=""/>
        <dsp:cNvSpPr/>
      </dsp:nvSpPr>
      <dsp:spPr>
        <a:xfrm>
          <a:off x="1844403" y="1218935"/>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7170304-E0D4-4E7D-B59E-90FBF7235FBC}">
      <dsp:nvSpPr>
        <dsp:cNvPr id="0" name=""/>
        <dsp:cNvSpPr/>
      </dsp:nvSpPr>
      <dsp:spPr>
        <a:xfrm>
          <a:off x="1137172" y="2504246"/>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188363-ACCE-42F9-95A9-12B262DBBDED}">
      <dsp:nvSpPr>
        <dsp:cNvPr id="0" name=""/>
        <dsp:cNvSpPr/>
      </dsp:nvSpPr>
      <dsp:spPr>
        <a:xfrm>
          <a:off x="180001" y="1699605"/>
          <a:ext cx="1439999" cy="143999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e-DE" sz="1600" kern="1200" dirty="0"/>
            <a:t>Cracker</a:t>
          </a:r>
          <a:r>
            <a:rPr lang="de-DE" sz="1200" kern="1200" dirty="0"/>
            <a:t> </a:t>
          </a:r>
        </a:p>
        <a:p>
          <a:pPr marL="0" lvl="0" indent="0" algn="ctr" defTabSz="711200">
            <a:lnSpc>
              <a:spcPct val="90000"/>
            </a:lnSpc>
            <a:spcBef>
              <a:spcPct val="0"/>
            </a:spcBef>
            <a:spcAft>
              <a:spcPct val="35000"/>
            </a:spcAft>
            <a:buNone/>
          </a:pPr>
          <a:r>
            <a:rPr lang="de-DE" sz="900" kern="1200" dirty="0"/>
            <a:t>(</a:t>
          </a:r>
          <a:r>
            <a:rPr lang="de-DE" sz="900" kern="1200" dirty="0" err="1"/>
            <a:t>inkl.Demoszene</a:t>
          </a:r>
          <a:r>
            <a:rPr lang="de-DE" sz="900" kern="1200" dirty="0"/>
            <a:t>, </a:t>
          </a:r>
          <a:r>
            <a:rPr lang="de-DE" sz="900" kern="1200" dirty="0" err="1"/>
            <a:t>Sciptkiddies</a:t>
          </a:r>
          <a:r>
            <a:rPr lang="de-DE" sz="900" kern="1200" dirty="0"/>
            <a:t>, </a:t>
          </a:r>
          <a:r>
            <a:rPr lang="de-DE" sz="900" kern="1200" dirty="0" err="1"/>
            <a:t>Warezszene</a:t>
          </a:r>
          <a:r>
            <a:rPr lang="de-DE" sz="900" kern="1200" dirty="0"/>
            <a:t>, …)</a:t>
          </a:r>
        </a:p>
      </dsp:txBody>
      <dsp:txXfrm>
        <a:off x="390884" y="1910488"/>
        <a:ext cx="1018233" cy="1018231"/>
      </dsp:txXfrm>
    </dsp:sp>
    <dsp:sp modelId="{0A12EC96-8398-4289-B2E0-D0F2AB4C57E7}">
      <dsp:nvSpPr>
        <dsp:cNvPr id="0" name=""/>
        <dsp:cNvSpPr/>
      </dsp:nvSpPr>
      <dsp:spPr>
        <a:xfrm>
          <a:off x="2201735" y="1228704"/>
          <a:ext cx="309878" cy="31001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D8C9316-628A-4C4E-8574-2CC4B11839BC}">
      <dsp:nvSpPr>
        <dsp:cNvPr id="0" name=""/>
        <dsp:cNvSpPr/>
      </dsp:nvSpPr>
      <dsp:spPr>
        <a:xfrm>
          <a:off x="160084" y="2873525"/>
          <a:ext cx="560296" cy="56043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80EAA4-5793-4BB3-A7B8-43240A6A3745}">
      <dsp:nvSpPr>
        <dsp:cNvPr id="0" name=""/>
        <dsp:cNvSpPr/>
      </dsp:nvSpPr>
      <dsp:spPr>
        <a:xfrm>
          <a:off x="519603" y="529628"/>
          <a:ext cx="1439999" cy="143999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b="0" kern="1200" dirty="0" err="1"/>
            <a:t>Phreaker</a:t>
          </a:r>
          <a:r>
            <a:rPr lang="de-DE" sz="1100" b="0" kern="1200" dirty="0"/>
            <a:t>- &amp; </a:t>
          </a:r>
          <a:r>
            <a:rPr lang="de-DE" sz="800" b="0" kern="1200" dirty="0"/>
            <a:t>Heimcomputerszene</a:t>
          </a:r>
          <a:endParaRPr lang="de-DE" sz="1100" b="0" kern="1200" dirty="0"/>
        </a:p>
      </dsp:txBody>
      <dsp:txXfrm>
        <a:off x="730486" y="740511"/>
        <a:ext cx="1018233" cy="1018231"/>
      </dsp:txXfrm>
    </dsp:sp>
    <dsp:sp modelId="{CA9563DA-F63E-4B27-AA60-0E32C2ADF5A8}">
      <dsp:nvSpPr>
        <dsp:cNvPr id="0" name=""/>
        <dsp:cNvSpPr/>
      </dsp:nvSpPr>
      <dsp:spPr>
        <a:xfrm>
          <a:off x="3492132" y="1705100"/>
          <a:ext cx="309878" cy="310011"/>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635A8D-60FF-46EA-BE2E-F02822F31C3D}">
      <dsp:nvSpPr>
        <dsp:cNvPr id="0" name=""/>
        <dsp:cNvSpPr/>
      </dsp:nvSpPr>
      <dsp:spPr>
        <a:xfrm>
          <a:off x="-53170" y="3587966"/>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9DCF4C5-3B0C-4112-AE3C-5CF791EE6DE5}">
      <dsp:nvSpPr>
        <dsp:cNvPr id="0" name=""/>
        <dsp:cNvSpPr/>
      </dsp:nvSpPr>
      <dsp:spPr>
        <a:xfrm>
          <a:off x="2185727" y="3220660"/>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576E75B-F9BB-4247-95C1-1EF4AB4B729B}">
      <dsp:nvSpPr>
        <dsp:cNvPr id="0" name=""/>
        <dsp:cNvSpPr/>
      </dsp:nvSpPr>
      <dsp:spPr>
        <a:xfrm>
          <a:off x="3075222" y="2616946"/>
          <a:ext cx="1439999" cy="143999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de-DE" sz="1500" kern="1200" dirty="0"/>
            <a:t>Freie Software Bewegung</a:t>
          </a:r>
        </a:p>
      </dsp:txBody>
      <dsp:txXfrm>
        <a:off x="3286105" y="2827829"/>
        <a:ext cx="1018233" cy="1018231"/>
      </dsp:txXfrm>
    </dsp:sp>
    <dsp:sp modelId="{9EA55D2C-9B12-4F6E-B08C-0C2973424283}">
      <dsp:nvSpPr>
        <dsp:cNvPr id="0" name=""/>
        <dsp:cNvSpPr/>
      </dsp:nvSpPr>
      <dsp:spPr>
        <a:xfrm>
          <a:off x="4211369" y="2794068"/>
          <a:ext cx="224690" cy="224693"/>
        </a:xfrm>
        <a:prstGeom prst="ellips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50C87E-B27C-45C9-8936-6EB52DD4DA8C}">
      <dsp:nvSpPr>
        <dsp:cNvPr id="0" name=""/>
        <dsp:cNvSpPr/>
      </dsp:nvSpPr>
      <dsp:spPr>
        <a:xfrm rot="5400000">
          <a:off x="5536722" y="-3673699"/>
          <a:ext cx="1115600" cy="8470413"/>
        </a:xfrm>
        <a:prstGeom prst="round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Font typeface="Arial" panose="020B0604020202020204" pitchFamily="34" charset="0"/>
            <a:buChar char="•"/>
          </a:pPr>
          <a:r>
            <a:rPr lang="de-DE" sz="1500" kern="1200" dirty="0"/>
            <a:t>Deutsche Hacker-Gruppe, angeführt von Karl Koch (20 Jahre), bildet sich</a:t>
          </a:r>
        </a:p>
        <a:p>
          <a:pPr marL="228600" lvl="2" indent="-114300" algn="l" defTabSz="666750">
            <a:lnSpc>
              <a:spcPct val="90000"/>
            </a:lnSpc>
            <a:spcBef>
              <a:spcPct val="0"/>
            </a:spcBef>
            <a:spcAft>
              <a:spcPct val="15000"/>
            </a:spcAft>
            <a:buChar char="•"/>
          </a:pPr>
          <a:r>
            <a:rPr lang="de-DE" sz="1500" kern="1200" dirty="0"/>
            <a:t>Kontaktaufnahme mit KGB</a:t>
          </a:r>
        </a:p>
        <a:p>
          <a:pPr marL="114300" lvl="1" indent="-114300" algn="l" defTabSz="666750">
            <a:lnSpc>
              <a:spcPct val="90000"/>
            </a:lnSpc>
            <a:spcBef>
              <a:spcPct val="0"/>
            </a:spcBef>
            <a:spcAft>
              <a:spcPct val="15000"/>
            </a:spcAft>
            <a:buChar char="•"/>
          </a:pPr>
          <a:r>
            <a:rPr lang="de-DE" sz="1500" kern="1200" dirty="0"/>
            <a:t>Eindringen in Rechner von Firmen und Einrichtungen (deutschlandweit, sowie international)</a:t>
          </a:r>
        </a:p>
        <a:p>
          <a:pPr marL="228600" lvl="2" indent="-114300" algn="l" defTabSz="666750">
            <a:lnSpc>
              <a:spcPct val="90000"/>
            </a:lnSpc>
            <a:spcBef>
              <a:spcPct val="0"/>
            </a:spcBef>
            <a:spcAft>
              <a:spcPct val="15000"/>
            </a:spcAft>
            <a:buChar char="•"/>
          </a:pPr>
          <a:r>
            <a:rPr lang="de-DE" sz="1500" kern="1200" dirty="0"/>
            <a:t>Verkauf der Daten an den KGB</a:t>
          </a:r>
        </a:p>
      </dsp:txBody>
      <dsp:txXfrm rot="-5400000">
        <a:off x="1913775" y="58166"/>
        <a:ext cx="8361495" cy="1006682"/>
      </dsp:txXfrm>
    </dsp:sp>
    <dsp:sp modelId="{72AC4204-9802-43DF-A6E0-10FA87BB1826}">
      <dsp:nvSpPr>
        <dsp:cNvPr id="0" name=""/>
        <dsp:cNvSpPr/>
      </dsp:nvSpPr>
      <dsp:spPr>
        <a:xfrm>
          <a:off x="536570" y="99206"/>
          <a:ext cx="1182984" cy="924601"/>
        </a:xfrm>
        <a:prstGeom prst="snip1Rect">
          <a:avLst/>
        </a:prstGeom>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de-DE" sz="2800" kern="1200" dirty="0">
              <a:solidFill>
                <a:schemeClr val="tx1">
                  <a:lumMod val="95000"/>
                  <a:lumOff val="5000"/>
                </a:schemeClr>
              </a:solidFill>
            </a:rPr>
            <a:t>1985</a:t>
          </a:r>
        </a:p>
      </dsp:txBody>
      <dsp:txXfrm>
        <a:off x="536570" y="176258"/>
        <a:ext cx="1105932" cy="847549"/>
      </dsp:txXfrm>
    </dsp:sp>
    <dsp:sp modelId="{72919CB1-D6EA-4231-860D-A7D71AD25556}">
      <dsp:nvSpPr>
        <dsp:cNvPr id="0" name=""/>
        <dsp:cNvSpPr/>
      </dsp:nvSpPr>
      <dsp:spPr>
        <a:xfrm rot="5400000">
          <a:off x="5536722" y="-2499696"/>
          <a:ext cx="1115600" cy="8470413"/>
        </a:xfrm>
        <a:prstGeom prst="round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de-DE" sz="1500" kern="1200" dirty="0"/>
            <a:t>Mitarbeiter an der Universität Kalifornien in Berkeley entdeckt das Eindringen</a:t>
          </a:r>
        </a:p>
      </dsp:txBody>
      <dsp:txXfrm rot="-5400000">
        <a:off x="1913775" y="1232169"/>
        <a:ext cx="8361495" cy="1006682"/>
      </dsp:txXfrm>
    </dsp:sp>
    <dsp:sp modelId="{30203DFC-1256-4053-83CB-2C28370C72B3}">
      <dsp:nvSpPr>
        <dsp:cNvPr id="0" name=""/>
        <dsp:cNvSpPr/>
      </dsp:nvSpPr>
      <dsp:spPr>
        <a:xfrm>
          <a:off x="536570" y="1273209"/>
          <a:ext cx="1182984" cy="924601"/>
        </a:xfrm>
        <a:prstGeom prst="snip1Rect">
          <a:avLst/>
        </a:prstGeom>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de-DE" sz="2800" kern="1200" dirty="0">
              <a:solidFill>
                <a:schemeClr val="tx1">
                  <a:lumMod val="95000"/>
                  <a:lumOff val="5000"/>
                </a:schemeClr>
              </a:solidFill>
            </a:rPr>
            <a:t>1986</a:t>
          </a:r>
        </a:p>
      </dsp:txBody>
      <dsp:txXfrm>
        <a:off x="536570" y="1350261"/>
        <a:ext cx="1105932" cy="847549"/>
      </dsp:txXfrm>
    </dsp:sp>
    <dsp:sp modelId="{9058A43F-DAA4-41EA-BCBA-D1A96370205C}">
      <dsp:nvSpPr>
        <dsp:cNvPr id="0" name=""/>
        <dsp:cNvSpPr/>
      </dsp:nvSpPr>
      <dsp:spPr>
        <a:xfrm rot="5400000">
          <a:off x="5536722" y="-1325692"/>
          <a:ext cx="1115600" cy="8470413"/>
        </a:xfrm>
        <a:prstGeom prst="round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de-DE" sz="1500" kern="1200" dirty="0"/>
            <a:t>Mai: Karl Koch stellt sich</a:t>
          </a:r>
        </a:p>
      </dsp:txBody>
      <dsp:txXfrm rot="-5400000">
        <a:off x="1913775" y="2406173"/>
        <a:ext cx="8361495" cy="1006682"/>
      </dsp:txXfrm>
    </dsp:sp>
    <dsp:sp modelId="{96082E96-CB33-436E-B65F-615694E95586}">
      <dsp:nvSpPr>
        <dsp:cNvPr id="0" name=""/>
        <dsp:cNvSpPr/>
      </dsp:nvSpPr>
      <dsp:spPr>
        <a:xfrm>
          <a:off x="536570" y="2447213"/>
          <a:ext cx="1182984" cy="924601"/>
        </a:xfrm>
        <a:prstGeom prst="snip1Rect">
          <a:avLst/>
        </a:prstGeom>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de-DE" sz="2800" kern="1200" dirty="0">
              <a:solidFill>
                <a:schemeClr val="tx1">
                  <a:lumMod val="95000"/>
                  <a:lumOff val="5000"/>
                </a:schemeClr>
              </a:solidFill>
            </a:rPr>
            <a:t>1988</a:t>
          </a:r>
        </a:p>
      </dsp:txBody>
      <dsp:txXfrm>
        <a:off x="536570" y="2524265"/>
        <a:ext cx="1105932" cy="847549"/>
      </dsp:txXfrm>
    </dsp:sp>
    <dsp:sp modelId="{24118EF6-EE33-4174-9E63-364FFB80E7F1}">
      <dsp:nvSpPr>
        <dsp:cNvPr id="0" name=""/>
        <dsp:cNvSpPr/>
      </dsp:nvSpPr>
      <dsp:spPr>
        <a:xfrm rot="5400000">
          <a:off x="5536722" y="-151689"/>
          <a:ext cx="1115600" cy="8470413"/>
        </a:xfrm>
        <a:prstGeom prst="round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de-DE" sz="1500" kern="1200" dirty="0"/>
            <a:t>März: deutsche Polizei verhaftet 8 Personen</a:t>
          </a:r>
        </a:p>
        <a:p>
          <a:pPr marL="114300" lvl="1" indent="-114300" algn="l" defTabSz="666750">
            <a:lnSpc>
              <a:spcPct val="90000"/>
            </a:lnSpc>
            <a:spcBef>
              <a:spcPct val="0"/>
            </a:spcBef>
            <a:spcAft>
              <a:spcPct val="15000"/>
            </a:spcAft>
            <a:buChar char="•"/>
          </a:pPr>
          <a:r>
            <a:rPr lang="de-DE" sz="1500" kern="1200" dirty="0"/>
            <a:t>Sehr negatives Bild von Hackern in der Öffentlichkeit</a:t>
          </a:r>
        </a:p>
        <a:p>
          <a:pPr marL="114300" lvl="1" indent="-114300" algn="l" defTabSz="666750">
            <a:lnSpc>
              <a:spcPct val="90000"/>
            </a:lnSpc>
            <a:spcBef>
              <a:spcPct val="0"/>
            </a:spcBef>
            <a:spcAft>
              <a:spcPct val="15000"/>
            </a:spcAft>
            <a:buChar char="•"/>
          </a:pPr>
          <a:r>
            <a:rPr lang="de-DE" sz="1500" kern="1200" dirty="0"/>
            <a:t>Änderung von einem &amp; Hinzufügen von zwei Punkten in der Hackerethik</a:t>
          </a:r>
        </a:p>
      </dsp:txBody>
      <dsp:txXfrm rot="-5400000">
        <a:off x="1913775" y="3580176"/>
        <a:ext cx="8361495" cy="1006682"/>
      </dsp:txXfrm>
    </dsp:sp>
    <dsp:sp modelId="{A09F6307-E40C-419E-A07D-78B5A415888F}">
      <dsp:nvSpPr>
        <dsp:cNvPr id="0" name=""/>
        <dsp:cNvSpPr/>
      </dsp:nvSpPr>
      <dsp:spPr>
        <a:xfrm>
          <a:off x="536570" y="3621217"/>
          <a:ext cx="1182984" cy="924601"/>
        </a:xfrm>
        <a:prstGeom prst="snip1Rect">
          <a:avLst/>
        </a:prstGeom>
        <a:gradFill flip="none" rotWithShape="0">
          <a:gsLst>
            <a:gs pos="0">
              <a:srgbClr val="59B22C">
                <a:shade val="30000"/>
                <a:satMod val="115000"/>
              </a:srgbClr>
            </a:gs>
            <a:gs pos="50000">
              <a:srgbClr val="59B22C">
                <a:shade val="67500"/>
                <a:satMod val="115000"/>
              </a:srgbClr>
            </a:gs>
            <a:gs pos="100000">
              <a:srgbClr val="59B22C">
                <a:shade val="100000"/>
                <a:satMod val="115000"/>
              </a:srgbClr>
            </a:gs>
          </a:gsLst>
          <a:path path="circle">
            <a:fillToRect t="100000" r="100000"/>
          </a:path>
          <a:tileRect l="-100000" b="-100000"/>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de-DE" sz="2800" kern="1200" dirty="0">
              <a:solidFill>
                <a:schemeClr val="tx1">
                  <a:lumMod val="95000"/>
                  <a:lumOff val="5000"/>
                </a:schemeClr>
              </a:solidFill>
            </a:rPr>
            <a:t>1989</a:t>
          </a:r>
        </a:p>
      </dsp:txBody>
      <dsp:txXfrm>
        <a:off x="536570" y="3698269"/>
        <a:ext cx="1105932" cy="847549"/>
      </dsp:txXfrm>
    </dsp:sp>
  </dsp:spTree>
</dsp:drawing>
</file>

<file path=ppt/diagrams/layout1.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jpg>
</file>

<file path=ppt/media/image24.PNG>
</file>

<file path=ppt/media/image25.png>
</file>

<file path=ppt/media/image26.png>
</file>

<file path=ppt/media/image27.jpg>
</file>

<file path=ppt/media/image28.PNG>
</file>

<file path=ppt/media/image29.jpg>
</file>

<file path=ppt/media/image3.png>
</file>

<file path=ppt/media/image30.png>
</file>

<file path=ppt/media/image31.jpeg>
</file>

<file path=ppt/media/image32.png>
</file>

<file path=ppt/media/image33.svg>
</file>

<file path=ppt/media/image34.jpeg>
</file>

<file path=ppt/media/image35.png>
</file>

<file path=ppt/media/image36.jpe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39AABD0E-3101-4564-9EFF-B3BBF32EA978}" type="datetimeFigureOut">
              <a:rPr lang="de-DE" smtClean="0"/>
              <a:pPr/>
              <a:t>19.01.2022</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7EA06E4F-8004-4186-852A-627D056050BA}" type="slidenum">
              <a:rPr lang="de-DE" smtClean="0"/>
              <a:pPr/>
              <a:t>‹Nr.›</a:t>
            </a:fld>
            <a:endParaRPr lang="de-DE" dirty="0"/>
          </a:p>
        </p:txBody>
      </p:sp>
    </p:spTree>
    <p:extLst>
      <p:ext uri="{BB962C8B-B14F-4D97-AF65-F5344CB8AC3E}">
        <p14:creationId xmlns:p14="http://schemas.microsoft.com/office/powerpoint/2010/main" val="1673011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1</a:t>
            </a:fld>
            <a:endParaRPr lang="de-DE" dirty="0"/>
          </a:p>
        </p:txBody>
      </p:sp>
    </p:spTree>
    <p:extLst>
      <p:ext uri="{BB962C8B-B14F-4D97-AF65-F5344CB8AC3E}">
        <p14:creationId xmlns:p14="http://schemas.microsoft.com/office/powerpoint/2010/main" val="5465840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Viele von euch kennen den CCC wahrscheinlich bereits</a:t>
            </a:r>
          </a:p>
          <a:p>
            <a:pPr marL="171450" indent="-171450">
              <a:buFont typeface="Arial" panose="020B0604020202020204" pitchFamily="34" charset="0"/>
              <a:buChar char="•"/>
            </a:pPr>
            <a:r>
              <a:rPr lang="de-DE" dirty="0"/>
              <a:t>Der Chaos Computer Club ist ein eingetragener Verein mit Sitz in Hamburg</a:t>
            </a:r>
          </a:p>
          <a:p>
            <a:pPr marL="171450" indent="-171450">
              <a:buFont typeface="Arial" panose="020B0604020202020204" pitchFamily="34" charset="0"/>
              <a:buChar char="•"/>
            </a:pPr>
            <a:r>
              <a:rPr lang="de-DE" dirty="0"/>
              <a:t>Er ist dezentral organisiert und in kleinere, sogenannte „Erfahrungskreise“ eingeteilt</a:t>
            </a:r>
          </a:p>
          <a:p>
            <a:pPr marL="171450" indent="-171450">
              <a:buFont typeface="Arial" panose="020B0604020202020204" pitchFamily="34" charset="0"/>
              <a:buChar char="•"/>
            </a:pPr>
            <a:r>
              <a:rPr lang="de-DE" dirty="0"/>
              <a:t>Die Gründung war 1981 und eingetragen wurde er dann 1986</a:t>
            </a:r>
          </a:p>
          <a:p>
            <a:pPr marL="628650" lvl="1" indent="-171450">
              <a:buFont typeface="Arial" panose="020B0604020202020204" pitchFamily="34" charset="0"/>
              <a:buChar char="•"/>
            </a:pPr>
            <a:r>
              <a:rPr lang="de-DE" dirty="0"/>
              <a:t>Das war, wie ihr euch erinnern könnt, genau zu der Zeit der Software-Hacker, hochkommen des Internets</a:t>
            </a:r>
          </a:p>
          <a:p>
            <a:pPr marL="628650" lvl="1" indent="-171450">
              <a:buFont typeface="Arial" panose="020B0604020202020204" pitchFamily="34" charset="0"/>
              <a:buChar char="•"/>
            </a:pPr>
            <a:r>
              <a:rPr lang="de-DE" dirty="0"/>
              <a:t>Und </a:t>
            </a:r>
            <a:r>
              <a:rPr lang="de-DE" dirty="0" err="1"/>
              <a:t>tätsachlich</a:t>
            </a:r>
            <a:r>
              <a:rPr lang="de-DE" dirty="0"/>
              <a:t> der Hackerethik</a:t>
            </a:r>
          </a:p>
          <a:p>
            <a:pPr marL="171450" indent="-171450">
              <a:buFont typeface="Arial" panose="020B0604020202020204" pitchFamily="34" charset="0"/>
              <a:buChar char="•"/>
            </a:pPr>
            <a:r>
              <a:rPr lang="de-DE" dirty="0"/>
              <a:t>Chaoscomputerclub ist DER Verein, in Deutschland, der Hackerszene</a:t>
            </a:r>
          </a:p>
          <a:p>
            <a:pPr marL="171450" indent="-171450">
              <a:buFont typeface="Arial" panose="020B0604020202020204" pitchFamily="34" charset="0"/>
              <a:buChar char="•"/>
            </a:pPr>
            <a:r>
              <a:rPr lang="de-DE" dirty="0"/>
              <a:t>Die Expertise liegt vor allem in der Computersicherheit, aber Datenschutz, Informations- &amp; Kommunikationsfreiheit sind auch Themen des CCC</a:t>
            </a:r>
          </a:p>
          <a:p>
            <a:pPr marL="628650" lvl="1" indent="-171450">
              <a:buFont typeface="Arial" panose="020B0604020202020204" pitchFamily="34" charset="0"/>
              <a:buChar char="•"/>
            </a:pPr>
            <a:r>
              <a:rPr lang="de-DE" dirty="0"/>
              <a:t>Berät auch Politik</a:t>
            </a:r>
          </a:p>
          <a:p>
            <a:pPr marL="171450" indent="-171450">
              <a:buFont typeface="Arial" panose="020B0604020202020204" pitchFamily="34" charset="0"/>
              <a:buChar char="•"/>
            </a:pPr>
            <a:r>
              <a:rPr lang="de-DE" dirty="0"/>
              <a:t>Hacker als Tüftler, aber auch viel mit Computersicherheit</a:t>
            </a:r>
          </a:p>
          <a:p>
            <a:pPr marL="171450" indent="-171450">
              <a:buFont typeface="Arial" panose="020B0604020202020204" pitchFamily="34" charset="0"/>
              <a:buChar char="•"/>
            </a:pPr>
            <a:r>
              <a:rPr lang="de-DE" dirty="0"/>
              <a:t>Hackerethik stark verankert im Verein</a:t>
            </a:r>
          </a:p>
          <a:p>
            <a:pPr marL="628650" lvl="1" indent="-171450">
              <a:buFont typeface="Arial" panose="020B0604020202020204" pitchFamily="34" charset="0"/>
              <a:buChar char="•"/>
            </a:pPr>
            <a:r>
              <a:rPr lang="de-DE" dirty="0"/>
              <a:t>Man „lebt die Hackerethik“</a:t>
            </a:r>
          </a:p>
          <a:p>
            <a:pPr marL="628650" lvl="1" indent="-171450">
              <a:buFont typeface="Arial" panose="020B0604020202020204" pitchFamily="34" charset="0"/>
              <a:buChar char="•"/>
            </a:pPr>
            <a:r>
              <a:rPr lang="de-DE" dirty="0"/>
              <a:t>FAQ – Wie wird man ein Hacker </a:t>
            </a:r>
            <a:r>
              <a:rPr lang="de-DE" dirty="0">
                <a:sym typeface="Wingdings" panose="05000000000000000000" pitchFamily="2" charset="2"/>
              </a:rPr>
              <a:t> Verinnerlichung der Hackerethik</a:t>
            </a:r>
          </a:p>
          <a:p>
            <a:pPr marL="171450" lvl="0" indent="-171450">
              <a:buFont typeface="Arial" panose="020B0604020202020204" pitchFamily="34" charset="0"/>
              <a:buChar char="•"/>
            </a:pPr>
            <a:r>
              <a:rPr lang="de-DE" dirty="0">
                <a:sym typeface="Wingdings" panose="05000000000000000000" pitchFamily="2" charset="2"/>
              </a:rPr>
              <a:t>Tschernobyl</a:t>
            </a:r>
          </a:p>
          <a:p>
            <a:pPr marL="628650" lvl="1" indent="-171450">
              <a:buFont typeface="Arial" panose="020B0604020202020204" pitchFamily="34" charset="0"/>
              <a:buChar char="•"/>
            </a:pPr>
            <a:r>
              <a:rPr lang="de-DE" dirty="0">
                <a:sym typeface="Wingdings" panose="05000000000000000000" pitchFamily="2" charset="2"/>
              </a:rPr>
              <a:t>Verfügbarkeit von Daten</a:t>
            </a:r>
          </a:p>
          <a:p>
            <a:pPr marL="628650" lvl="1" indent="-171450">
              <a:buFont typeface="Arial" panose="020B0604020202020204" pitchFamily="34" charset="0"/>
              <a:buChar char="•"/>
            </a:pPr>
            <a:r>
              <a:rPr lang="de-DE" dirty="0">
                <a:sym typeface="Wingdings" panose="05000000000000000000" pitchFamily="2" charset="2"/>
              </a:rPr>
              <a:t>Kampf gegen Fehlinformationen</a:t>
            </a:r>
          </a:p>
        </p:txBody>
      </p:sp>
      <p:sp>
        <p:nvSpPr>
          <p:cNvPr id="4" name="Foliennummernplatzhalter 3"/>
          <p:cNvSpPr>
            <a:spLocks noGrp="1"/>
          </p:cNvSpPr>
          <p:nvPr>
            <p:ph type="sldNum" sz="quarter" idx="5"/>
          </p:nvPr>
        </p:nvSpPr>
        <p:spPr/>
        <p:txBody>
          <a:bodyPr/>
          <a:lstStyle/>
          <a:p>
            <a:fld id="{7EA06E4F-8004-4186-852A-627D056050BA}" type="slidenum">
              <a:rPr lang="de-DE" smtClean="0"/>
              <a:pPr/>
              <a:t>10</a:t>
            </a:fld>
            <a:endParaRPr lang="de-DE" dirty="0"/>
          </a:p>
        </p:txBody>
      </p:sp>
    </p:spTree>
    <p:extLst>
      <p:ext uri="{BB962C8B-B14F-4D97-AF65-F5344CB8AC3E}">
        <p14:creationId xmlns:p14="http://schemas.microsoft.com/office/powerpoint/2010/main" val="2027722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11</a:t>
            </a:fld>
            <a:endParaRPr lang="de-DE" dirty="0"/>
          </a:p>
        </p:txBody>
      </p:sp>
    </p:spTree>
    <p:extLst>
      <p:ext uri="{BB962C8B-B14F-4D97-AF65-F5344CB8AC3E}">
        <p14:creationId xmlns:p14="http://schemas.microsoft.com/office/powerpoint/2010/main" val="5532294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12</a:t>
            </a:fld>
            <a:endParaRPr lang="de-DE" dirty="0"/>
          </a:p>
        </p:txBody>
      </p:sp>
    </p:spTree>
    <p:extLst>
      <p:ext uri="{BB962C8B-B14F-4D97-AF65-F5344CB8AC3E}">
        <p14:creationId xmlns:p14="http://schemas.microsoft.com/office/powerpoint/2010/main" val="1165270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Jargon File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Hackerslang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Hackerethik wird nicht explizit festgehalten, aber Philosophie und Ethik der Hacker wird implizit beschrieben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Wurde bis in die 2000er weitergeführt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Beispiele vom Hackerslang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Steven Levy: Hackers – Heros </a:t>
            </a:r>
            <a:r>
              <a:rPr lang="de-DE" dirty="0" err="1"/>
              <a:t>of</a:t>
            </a:r>
            <a:r>
              <a:rPr lang="de-DE" dirty="0"/>
              <a:t> </a:t>
            </a:r>
            <a:r>
              <a:rPr lang="de-DE" dirty="0" err="1"/>
              <a:t>the</a:t>
            </a:r>
            <a:r>
              <a:rPr lang="de-DE" dirty="0"/>
              <a:t> Computer Revolution (1984)</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Erstmals Hackerethik aufgeschrieben und festgehalten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Hackerkultur am MIT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CCC Übernahm die Version von Steven Levy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aber in Folge des KGB-Hacks veränderte sie noch ein wenig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DE"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Drei Definitionen der Hackerethik genauer betrachten und die unterschiede herausstellen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DE"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Hackerethik als Arbeitsethik (</a:t>
            </a:r>
            <a:r>
              <a:rPr lang="de-DE" dirty="0" err="1"/>
              <a:t>Hirmanen</a:t>
            </a:r>
            <a:r>
              <a:rPr lang="de-DE" dirty="0"/>
              <a:t>, 2001)</a:t>
            </a:r>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13</a:t>
            </a:fld>
            <a:endParaRPr lang="de-DE" dirty="0"/>
          </a:p>
        </p:txBody>
      </p:sp>
    </p:spTree>
    <p:extLst>
      <p:ext uri="{BB962C8B-B14F-4D97-AF65-F5344CB8AC3E}">
        <p14:creationId xmlns:p14="http://schemas.microsoft.com/office/powerpoint/2010/main" val="41530942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Wie gesagt, ein online Glossar</a:t>
            </a:r>
          </a:p>
          <a:p>
            <a:pPr marL="171450" indent="-171450">
              <a:buFont typeface="Arial" panose="020B0604020202020204" pitchFamily="34" charset="0"/>
              <a:buChar char="•"/>
            </a:pPr>
            <a:r>
              <a:rPr lang="de-DE" dirty="0"/>
              <a:t>Hackerslang aufgeschrieben und wurde weitergeführt</a:t>
            </a:r>
          </a:p>
          <a:p>
            <a:pPr marL="171450" indent="-171450">
              <a:buFont typeface="Arial" panose="020B0604020202020204" pitchFamily="34" charset="0"/>
              <a:buChar char="•"/>
            </a:pPr>
            <a:r>
              <a:rPr lang="de-DE" dirty="0"/>
              <a:t>Rechts seht ihr die einen Beispieleintrag von der aktuellen Version (relativ altes Design)</a:t>
            </a:r>
          </a:p>
          <a:p>
            <a:pPr marL="171450" indent="-171450">
              <a:buFont typeface="Arial" panose="020B0604020202020204" pitchFamily="34" charset="0"/>
              <a:buChar char="•"/>
            </a:pPr>
            <a:r>
              <a:rPr lang="de-DE" dirty="0"/>
              <a:t>In der ersten Version war Hackerethik nicht definiert, aber das ist die aktuelle Version und es gibt 2 Begriffserklärungen</a:t>
            </a:r>
          </a:p>
          <a:p>
            <a:pPr marL="628650" lvl="1" indent="-171450">
              <a:buFont typeface="Arial" panose="020B0604020202020204" pitchFamily="34" charset="0"/>
              <a:buChar char="•"/>
            </a:pPr>
            <a:r>
              <a:rPr lang="de-DE" dirty="0"/>
              <a:t>Zweite mehr umstritten</a:t>
            </a:r>
          </a:p>
        </p:txBody>
      </p:sp>
      <p:sp>
        <p:nvSpPr>
          <p:cNvPr id="4" name="Foliennummernplatzhalter 3"/>
          <p:cNvSpPr>
            <a:spLocks noGrp="1"/>
          </p:cNvSpPr>
          <p:nvPr>
            <p:ph type="sldNum" sz="quarter" idx="5"/>
          </p:nvPr>
        </p:nvSpPr>
        <p:spPr/>
        <p:txBody>
          <a:bodyPr/>
          <a:lstStyle/>
          <a:p>
            <a:fld id="{7EA06E4F-8004-4186-852A-627D056050BA}" type="slidenum">
              <a:rPr lang="de-DE" smtClean="0"/>
              <a:pPr/>
              <a:t>14</a:t>
            </a:fld>
            <a:endParaRPr lang="de-DE" dirty="0"/>
          </a:p>
        </p:txBody>
      </p:sp>
    </p:spTree>
    <p:extLst>
      <p:ext uri="{BB962C8B-B14F-4D97-AF65-F5344CB8AC3E}">
        <p14:creationId xmlns:p14="http://schemas.microsoft.com/office/powerpoint/2010/main" val="414265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Steven Levy (1951) Autor von mehreren Büchern (Informatik Richtung)</a:t>
            </a:r>
          </a:p>
          <a:p>
            <a:pPr marL="628650" lvl="1" indent="-171450">
              <a:buFont typeface="Arial" panose="020B0604020202020204" pitchFamily="34" charset="0"/>
              <a:buChar char="•"/>
            </a:pPr>
            <a:r>
              <a:rPr lang="de-DE" dirty="0"/>
              <a:t>Schreibt hauptsächlich für </a:t>
            </a:r>
            <a:r>
              <a:rPr lang="de-DE" dirty="0" err="1"/>
              <a:t>wired</a:t>
            </a:r>
            <a:endParaRPr lang="de-DE" dirty="0"/>
          </a:p>
          <a:p>
            <a:pPr marL="628650" lvl="1" indent="-171450">
              <a:buFont typeface="Arial" panose="020B0604020202020204" pitchFamily="34" charset="0"/>
              <a:buChar char="•"/>
            </a:pPr>
            <a:r>
              <a:rPr lang="de-DE" dirty="0"/>
              <a:t>In Buch Allgemein die Hackerkultur festgehalten</a:t>
            </a:r>
          </a:p>
          <a:p>
            <a:pPr marL="1085850" lvl="2" indent="-171450">
              <a:buFont typeface="Arial" panose="020B0604020202020204" pitchFamily="34" charset="0"/>
              <a:buChar char="•"/>
            </a:pPr>
            <a:r>
              <a:rPr lang="de-DE" dirty="0"/>
              <a:t>Hacker werden in unterschiedliche Kategorien eingeteilt</a:t>
            </a:r>
          </a:p>
          <a:p>
            <a:pPr marL="1085850" lvl="2" indent="-171450">
              <a:buFont typeface="Arial" panose="020B0604020202020204" pitchFamily="34" charset="0"/>
              <a:buChar char="•"/>
            </a:pPr>
            <a:r>
              <a:rPr lang="de-DE" dirty="0"/>
              <a:t>Hackerethik wird festgehalten</a:t>
            </a:r>
          </a:p>
          <a:p>
            <a:pPr marL="914400" lvl="2" indent="0">
              <a:buFont typeface="Arial" panose="020B0604020202020204" pitchFamily="34" charset="0"/>
              <a:buNone/>
            </a:pPr>
            <a:endParaRPr lang="de-DE" dirty="0"/>
          </a:p>
          <a:p>
            <a:pPr marL="171450" indent="-171450">
              <a:buFont typeface="Arial" panose="020B0604020202020204" pitchFamily="34" charset="0"/>
              <a:buChar char="•"/>
            </a:pPr>
            <a:r>
              <a:rPr lang="de-DE" dirty="0"/>
              <a:t>Zugang zu Computern sollte frei sein:</a:t>
            </a:r>
          </a:p>
          <a:p>
            <a:pPr marL="628650" lvl="1" indent="-171450">
              <a:buFont typeface="Arial" panose="020B0604020202020204" pitchFamily="34" charset="0"/>
              <a:buChar char="•"/>
            </a:pPr>
            <a:r>
              <a:rPr lang="de-DE" dirty="0"/>
              <a:t>Aus Zeit wo an Universitäten ein Rechner zur Verfügung stand</a:t>
            </a:r>
          </a:p>
          <a:p>
            <a:pPr marL="628650" lvl="1" indent="-171450">
              <a:buFont typeface="Arial" panose="020B0604020202020204" pitchFamily="34" charset="0"/>
              <a:buChar char="•"/>
            </a:pPr>
            <a:r>
              <a:rPr lang="de-DE" dirty="0"/>
              <a:t>vor allem Professoren genutzt</a:t>
            </a:r>
          </a:p>
          <a:p>
            <a:pPr marL="1085850" lvl="2" indent="-171450">
              <a:buFont typeface="Arial" panose="020B0604020202020204" pitchFamily="34" charset="0"/>
              <a:buChar char="•"/>
            </a:pPr>
            <a:r>
              <a:rPr lang="de-DE" dirty="0"/>
              <a:t>Mein Vater hat mir bspw. Auch erzählt, dass er nur Nachts Lochkarten einlesen lassen konnte</a:t>
            </a:r>
          </a:p>
          <a:p>
            <a:pPr marL="628650" lvl="1" indent="-171450">
              <a:buFont typeface="Arial" panose="020B0604020202020204" pitchFamily="34" charset="0"/>
              <a:buChar char="•"/>
            </a:pPr>
            <a:r>
              <a:rPr lang="de-DE" dirty="0"/>
              <a:t>Deshalb wurde gefordert, dass Computer frei verfügbar sein sollte</a:t>
            </a:r>
          </a:p>
          <a:p>
            <a:pPr marL="1085850" lvl="2" indent="-171450">
              <a:buFont typeface="Arial" panose="020B0604020202020204" pitchFamily="34" charset="0"/>
              <a:buChar char="•"/>
            </a:pPr>
            <a:r>
              <a:rPr lang="de-DE" dirty="0"/>
              <a:t>Jeder der sich dafür Interessiert sollte die Möglichkeit haben</a:t>
            </a:r>
          </a:p>
          <a:p>
            <a:pPr marL="628650" lvl="1" indent="-171450">
              <a:buFont typeface="Arial" panose="020B0604020202020204" pitchFamily="34" charset="0"/>
              <a:buChar char="•"/>
            </a:pPr>
            <a:r>
              <a:rPr lang="de-DE" dirty="0"/>
              <a:t>Hands-On Imperative sagt auch aus, dass man mit den Geräten arbeiten muss, um sein Wissen zu erweitern, zu verstehen wie die Geräte funktionieren und sie weiterentwickeln zu können</a:t>
            </a:r>
          </a:p>
          <a:p>
            <a:pPr marL="171450" indent="-171450">
              <a:buFont typeface="Arial" panose="020B0604020202020204" pitchFamily="34" charset="0"/>
              <a:buChar char="•"/>
            </a:pPr>
            <a:r>
              <a:rPr lang="de-DE" dirty="0"/>
              <a:t>Informationsfreiheit</a:t>
            </a:r>
          </a:p>
          <a:p>
            <a:pPr marL="628650" lvl="1" indent="-171450">
              <a:buFont typeface="Arial" panose="020B0604020202020204" pitchFamily="34" charset="0"/>
              <a:buChar char="•"/>
            </a:pPr>
            <a:r>
              <a:rPr lang="de-DE" dirty="0"/>
              <a:t>Auch wieder Akademischer Grundgedanke </a:t>
            </a:r>
            <a:r>
              <a:rPr lang="de-DE" dirty="0">
                <a:sym typeface="Wingdings" panose="05000000000000000000" pitchFamily="2" charset="2"/>
              </a:rPr>
              <a:t> Hacker wollen Technologie weiterbringen  Informationen die nicht frei sind hindern sie daran</a:t>
            </a:r>
          </a:p>
          <a:p>
            <a:pPr marL="628650" lvl="1" indent="-171450">
              <a:buFont typeface="Arial" panose="020B0604020202020204" pitchFamily="34" charset="0"/>
              <a:buChar char="•"/>
            </a:pPr>
            <a:r>
              <a:rPr lang="de-DE" dirty="0">
                <a:sym typeface="Wingdings" panose="05000000000000000000" pitchFamily="2" charset="2"/>
              </a:rPr>
              <a:t>Sie wollen praktisch die Freiheit </a:t>
            </a:r>
          </a:p>
          <a:p>
            <a:pPr marL="628650" lvl="1" indent="-171450">
              <a:buFont typeface="Arial" panose="020B0604020202020204" pitchFamily="34" charset="0"/>
              <a:buChar char="•"/>
            </a:pPr>
            <a:r>
              <a:rPr lang="de-DE" dirty="0">
                <a:sym typeface="Wingdings" panose="05000000000000000000" pitchFamily="2" charset="2"/>
              </a:rPr>
              <a:t>Grundsatz eng verknüpft mit der Freien Software/Open Source-Bewegung verknüpft</a:t>
            </a:r>
          </a:p>
          <a:p>
            <a:pPr marL="628650" lvl="1"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15</a:t>
            </a:fld>
            <a:endParaRPr lang="de-DE" dirty="0"/>
          </a:p>
        </p:txBody>
      </p:sp>
    </p:spTree>
    <p:extLst>
      <p:ext uri="{BB962C8B-B14F-4D97-AF65-F5344CB8AC3E}">
        <p14:creationId xmlns:p14="http://schemas.microsoft.com/office/powerpoint/2010/main" val="34354296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1985: Deutsche Hacker-Gruppe, angeführt von Karl Koch (20 Jahre), bildet sich</a:t>
            </a:r>
          </a:p>
          <a:p>
            <a:pPr marL="298350" indent="-285750">
              <a:buFont typeface="Arial" panose="020B0604020202020204" pitchFamily="34" charset="0"/>
              <a:buChar char="•"/>
            </a:pPr>
            <a:r>
              <a:rPr lang="de-DE" dirty="0"/>
              <a:t>Kontaktaufnahme mit KGB</a:t>
            </a:r>
          </a:p>
          <a:p>
            <a:pPr marL="298350" indent="-285750">
              <a:buFont typeface="Arial" panose="020B0604020202020204" pitchFamily="34" charset="0"/>
              <a:buChar char="•"/>
            </a:pPr>
            <a:r>
              <a:rPr lang="de-DE" dirty="0"/>
              <a:t>Eindringen in Rechner von Firmen und Einrichtungen (deutschlandweit, sowie international)</a:t>
            </a:r>
          </a:p>
          <a:p>
            <a:pPr marL="501750" lvl="1" indent="-285750">
              <a:buFont typeface="Arial" panose="020B0604020202020204" pitchFamily="34" charset="0"/>
              <a:buChar char="•"/>
            </a:pPr>
            <a:r>
              <a:rPr lang="de-DE" dirty="0"/>
              <a:t>Verkauf der Daten an den KGB</a:t>
            </a:r>
          </a:p>
          <a:p>
            <a:pPr marL="298350" indent="-285750">
              <a:buFont typeface="Arial" panose="020B0604020202020204" pitchFamily="34" charset="0"/>
              <a:buChar char="•"/>
            </a:pPr>
            <a:r>
              <a:rPr lang="de-DE" dirty="0"/>
              <a:t>1986: Mitarbeiter an der Universität Kalifornien in Berkeley entdeckt Eindringen</a:t>
            </a:r>
          </a:p>
          <a:p>
            <a:pPr marL="755550" lvl="1" indent="-285750">
              <a:buFont typeface="Arial" panose="020B0604020202020204" pitchFamily="34" charset="0"/>
              <a:buChar char="•"/>
            </a:pPr>
            <a:endParaRPr lang="de-DE" dirty="0"/>
          </a:p>
          <a:p>
            <a:pPr marL="298350" indent="-285750">
              <a:buFont typeface="Arial" panose="020B0604020202020204" pitchFamily="34" charset="0"/>
              <a:buChar char="•"/>
            </a:pPr>
            <a:r>
              <a:rPr lang="de-DE" dirty="0"/>
              <a:t>Mai 1988: Karl Koch stellt sich</a:t>
            </a:r>
          </a:p>
          <a:p>
            <a:pPr marL="298350" indent="-285750">
              <a:buFont typeface="Arial" panose="020B0604020202020204" pitchFamily="34" charset="0"/>
              <a:buChar char="•"/>
            </a:pPr>
            <a:r>
              <a:rPr lang="de-DE" dirty="0"/>
              <a:t>März 1989: deutsche Polizei verhaftet 8 Personen</a:t>
            </a:r>
          </a:p>
          <a:p>
            <a:pPr marL="298350" indent="-285750">
              <a:buFont typeface="Arial" panose="020B0604020202020204" pitchFamily="34" charset="0"/>
              <a:buChar char="•"/>
            </a:pPr>
            <a:r>
              <a:rPr lang="de-DE" dirty="0"/>
              <a:t>Sehr negatives Bild von Hackern in der Öffentlichkeit</a:t>
            </a:r>
          </a:p>
          <a:p>
            <a:pPr marL="298350" indent="-285750">
              <a:buFont typeface="Arial" panose="020B0604020202020204" pitchFamily="34" charset="0"/>
              <a:buChar char="•"/>
            </a:pPr>
            <a:r>
              <a:rPr lang="de-DE" dirty="0"/>
              <a:t>Änderung von einem &amp; Hinzufügen von zwei Punkten in der Hackerethik</a:t>
            </a:r>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16</a:t>
            </a:fld>
            <a:endParaRPr lang="de-DE" dirty="0"/>
          </a:p>
        </p:txBody>
      </p:sp>
    </p:spTree>
    <p:extLst>
      <p:ext uri="{BB962C8B-B14F-4D97-AF65-F5344CB8AC3E}">
        <p14:creationId xmlns:p14="http://schemas.microsoft.com/office/powerpoint/2010/main" val="27315079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17</a:t>
            </a:fld>
            <a:endParaRPr lang="de-DE" dirty="0"/>
          </a:p>
        </p:txBody>
      </p:sp>
    </p:spTree>
    <p:extLst>
      <p:ext uri="{BB962C8B-B14F-4D97-AF65-F5344CB8AC3E}">
        <p14:creationId xmlns:p14="http://schemas.microsoft.com/office/powerpoint/2010/main" val="37386905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Interpretationsmöglichkeiten (GNU, weitere http://www.catb.org/jargon/html/H/hacker-ethic.html)</a:t>
            </a:r>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18</a:t>
            </a:fld>
            <a:endParaRPr lang="de-DE" dirty="0"/>
          </a:p>
        </p:txBody>
      </p:sp>
    </p:spTree>
    <p:extLst>
      <p:ext uri="{BB962C8B-B14F-4D97-AF65-F5344CB8AC3E}">
        <p14:creationId xmlns:p14="http://schemas.microsoft.com/office/powerpoint/2010/main" val="3645790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Was du nicht willst…. </a:t>
            </a:r>
          </a:p>
          <a:p>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Kant ist Vertreter des Humes (Schotte) Gesetz: Es soll nicht von einem ist auf einen Soll Zustand geschlossen werden, wie es im Naturrecht der Fall ist (Bsp. Recht des Stärkeren)</a:t>
            </a:r>
            <a:br>
              <a:rPr lang="de-DE" dirty="0"/>
            </a:br>
            <a:r>
              <a:rPr lang="de-DE" dirty="0"/>
              <a:t>Zitat Kant: </a:t>
            </a:r>
            <a:r>
              <a:rPr lang="de-DE" b="0" i="0" dirty="0">
                <a:solidFill>
                  <a:srgbClr val="202122"/>
                </a:solidFill>
                <a:effectLst/>
                <a:latin typeface="Arial" panose="020B0604020202020204" pitchFamily="34" charset="0"/>
              </a:rPr>
              <a:t> Die Freiheiten eines jeden finden ihre Grenzen an den Freiheiten anderer.</a:t>
            </a:r>
            <a:br>
              <a:rPr lang="de-DE" b="0" i="0" dirty="0">
                <a:solidFill>
                  <a:srgbClr val="202122"/>
                </a:solidFill>
                <a:effectLst/>
                <a:latin typeface="Arial" panose="020B0604020202020204" pitchFamily="34" charset="0"/>
              </a:rPr>
            </a:br>
            <a:endParaRPr lang="de-DE" dirty="0"/>
          </a:p>
          <a:p>
            <a:br>
              <a:rPr lang="de-DE" dirty="0"/>
            </a:br>
            <a:r>
              <a:rPr lang="de-DE" dirty="0"/>
              <a:t>Überleitung Grundrechte aus Allgemeine Erklärung der Menschenrechte Artikel eins (Freiheit, Gleichheit, Brüderlichkeit):</a:t>
            </a:r>
          </a:p>
          <a:p>
            <a:r>
              <a:rPr lang="de-DE" dirty="0"/>
              <a:t>Ursprung Französische Revolution. </a:t>
            </a:r>
          </a:p>
          <a:p>
            <a:r>
              <a:rPr lang="de-DE" b="0" i="0" dirty="0">
                <a:solidFill>
                  <a:srgbClr val="202122"/>
                </a:solidFill>
                <a:effectLst/>
                <a:latin typeface="Arial" panose="020B0604020202020204" pitchFamily="34" charset="0"/>
              </a:rPr>
              <a:t>Parallele: </a:t>
            </a:r>
            <a:r>
              <a:rPr lang="de-DE" b="1" dirty="0" err="1"/>
              <a:t>Mülle</a:t>
            </a:r>
            <a:r>
              <a:rPr lang="de-DE" b="1" dirty="0"/>
              <a:t> nicht in den Daten anderer Leute. CCC &amp; </a:t>
            </a:r>
            <a:r>
              <a:rPr lang="en-US" b="1" dirty="0"/>
              <a:t>Hackers should be judged by their hacking, not bogus criteria such as degrees, age, race, sex, or position</a:t>
            </a:r>
            <a:endParaRPr lang="de-DE" dirty="0"/>
          </a:p>
          <a:p>
            <a:br>
              <a:rPr lang="de-DE" dirty="0"/>
            </a:br>
            <a:r>
              <a:rPr lang="de-DE" dirty="0"/>
              <a:t>Alle Menschen sind frei, auch in ihren Handeln -&gt; Gewissensfreiheit (Jeder darf so handeln, wie er es für richtig/ethisch vertretbar hält)</a:t>
            </a:r>
          </a:p>
          <a:p>
            <a:r>
              <a:rPr lang="de-DE" dirty="0"/>
              <a:t>Parallele: </a:t>
            </a:r>
            <a:r>
              <a:rPr lang="en-US" b="1" dirty="0"/>
              <a:t>The belief that system-cracking for fun and exploration is ethically OK as long as the cracker commits no theft, vandalism, or breach of confidentiality (Jargon File)</a:t>
            </a:r>
            <a:endParaRPr lang="de-DE" b="1" dirty="0"/>
          </a:p>
          <a:p>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Meinungsfreiheit und Pressefreiheit: -&gt; Kann eingeschränkt sein: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	Verleumdung und Beleidigungen (inkl. Volksverhetzung)</a:t>
            </a:r>
            <a:br>
              <a:rPr lang="de-DE" dirty="0"/>
            </a:br>
            <a:r>
              <a:rPr lang="de-DE" dirty="0"/>
              <a:t>	Grenzen der Sittlichkeit und Jugendschutz</a:t>
            </a:r>
            <a:br>
              <a:rPr lang="de-DE" dirty="0"/>
            </a:br>
            <a:r>
              <a:rPr lang="de-DE" dirty="0"/>
              <a:t>Parallele: </a:t>
            </a:r>
            <a:r>
              <a:rPr lang="en-US" b="1" dirty="0"/>
              <a:t>All information should be free, </a:t>
            </a:r>
            <a:r>
              <a:rPr lang="de-DE" dirty="0"/>
              <a:t>WikiLeaks</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Gerät in Clash mit Ausnahmen. </a:t>
            </a:r>
            <a:br>
              <a:rPr lang="de-DE" dirty="0"/>
            </a:br>
            <a:endParaRPr lang="de-DE" dirty="0"/>
          </a:p>
          <a:p>
            <a:br>
              <a:rPr lang="de-DE" dirty="0"/>
            </a:br>
            <a:br>
              <a:rPr lang="de-DE" dirty="0"/>
            </a:br>
            <a:br>
              <a:rPr lang="de-DE" dirty="0"/>
            </a:br>
            <a:endParaRPr lang="de-DE" dirty="0"/>
          </a:p>
          <a:p>
            <a:r>
              <a:rPr lang="de-DE" dirty="0"/>
              <a:t>	</a:t>
            </a:r>
            <a:br>
              <a:rPr lang="de-DE" dirty="0"/>
            </a:br>
            <a:br>
              <a:rPr lang="de-DE" dirty="0"/>
            </a:br>
            <a:r>
              <a:rPr lang="de-DE" dirty="0"/>
              <a:t>	</a:t>
            </a:r>
          </a:p>
          <a:p>
            <a:endParaRPr lang="de-DE" dirty="0"/>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19</a:t>
            </a:fld>
            <a:endParaRPr lang="de-DE" dirty="0"/>
          </a:p>
        </p:txBody>
      </p:sp>
    </p:spTree>
    <p:extLst>
      <p:ext uri="{BB962C8B-B14F-4D97-AF65-F5344CB8AC3E}">
        <p14:creationId xmlns:p14="http://schemas.microsoft.com/office/powerpoint/2010/main" val="2357165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a:t>
            </a:fld>
            <a:endParaRPr lang="de-DE" dirty="0"/>
          </a:p>
        </p:txBody>
      </p:sp>
    </p:spTree>
    <p:extLst>
      <p:ext uri="{BB962C8B-B14F-4D97-AF65-F5344CB8AC3E}">
        <p14:creationId xmlns:p14="http://schemas.microsoft.com/office/powerpoint/2010/main" val="10535779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20</a:t>
            </a:fld>
            <a:endParaRPr lang="de-DE" dirty="0"/>
          </a:p>
        </p:txBody>
      </p:sp>
    </p:spTree>
    <p:extLst>
      <p:ext uri="{BB962C8B-B14F-4D97-AF65-F5344CB8AC3E}">
        <p14:creationId xmlns:p14="http://schemas.microsoft.com/office/powerpoint/2010/main" val="8403340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Gut (Weiß) gegen Böse (schwarz),</a:t>
            </a:r>
          </a:p>
          <a:p>
            <a:pPr marL="628650" lvl="1" indent="-171450">
              <a:buFont typeface="Arial" panose="020B0604020202020204" pitchFamily="34" charset="0"/>
              <a:buChar char="•"/>
            </a:pPr>
            <a:r>
              <a:rPr lang="de-DE" dirty="0"/>
              <a:t> Ähnlich dem wilden westen, da das Internet in der Zeit wenig mit Gesetzen reguliert wurde.</a:t>
            </a:r>
          </a:p>
          <a:p>
            <a:pPr marL="0" indent="0">
              <a:buFont typeface="Arial" panose="020B0604020202020204" pitchFamily="34" charset="0"/>
              <a:buNone/>
            </a:pPr>
            <a:endParaRPr lang="de-DE" dirty="0"/>
          </a:p>
          <a:p>
            <a:pPr marL="171450" indent="-171450">
              <a:buFont typeface="Arial" panose="020B0604020202020204" pitchFamily="34" charset="0"/>
              <a:buChar char="•"/>
            </a:pPr>
            <a:r>
              <a:rPr lang="de-DE" dirty="0" err="1"/>
              <a:t>WhiteHats</a:t>
            </a:r>
            <a:r>
              <a:rPr lang="de-DE" dirty="0"/>
              <a:t>: </a:t>
            </a:r>
          </a:p>
          <a:p>
            <a:pPr marL="628650" lvl="1" indent="-171450">
              <a:buFont typeface="Arial" panose="020B0604020202020204" pitchFamily="34" charset="0"/>
              <a:buChar char="•"/>
            </a:pPr>
            <a:r>
              <a:rPr lang="de-DE" dirty="0"/>
              <a:t>Nicht per-se ethisch, allerdings legal</a:t>
            </a:r>
          </a:p>
          <a:p>
            <a:pPr marL="628650" lvl="1" indent="-171450">
              <a:buFont typeface="Arial" panose="020B0604020202020204" pitchFamily="34" charset="0"/>
              <a:buChar char="•"/>
            </a:pPr>
            <a:r>
              <a:rPr lang="de-DE" dirty="0"/>
              <a:t>Crashtest für Anwendungen (hauptsächlich Websites/online)</a:t>
            </a:r>
          </a:p>
          <a:p>
            <a:pPr marL="628650" lvl="1" indent="-171450">
              <a:buFont typeface="Arial" panose="020B0604020202020204" pitchFamily="34" charset="0"/>
              <a:buChar char="•"/>
            </a:pPr>
            <a:r>
              <a:rPr lang="de-DE" dirty="0"/>
              <a:t>Auch </a:t>
            </a:r>
            <a:r>
              <a:rPr lang="de-DE" dirty="0" err="1"/>
              <a:t>Ethical</a:t>
            </a:r>
            <a:r>
              <a:rPr lang="de-DE" dirty="0"/>
              <a:t> Hacker genannt</a:t>
            </a:r>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r>
              <a:rPr lang="de-DE" dirty="0"/>
              <a:t>Black Hats</a:t>
            </a:r>
          </a:p>
          <a:p>
            <a:pPr marL="628650" lvl="1" indent="-171450">
              <a:buFont typeface="Arial" panose="020B0604020202020204" pitchFamily="34" charset="0"/>
              <a:buChar char="•"/>
            </a:pPr>
            <a:r>
              <a:rPr lang="de-DE" dirty="0"/>
              <a:t>Distributed </a:t>
            </a:r>
            <a:r>
              <a:rPr lang="de-DE" dirty="0" err="1"/>
              <a:t>Denial</a:t>
            </a:r>
            <a:r>
              <a:rPr lang="de-DE" dirty="0"/>
              <a:t> </a:t>
            </a:r>
            <a:r>
              <a:rPr lang="de-DE" dirty="0" err="1"/>
              <a:t>of</a:t>
            </a:r>
            <a:r>
              <a:rPr lang="de-DE" dirty="0"/>
              <a:t> Service</a:t>
            </a:r>
          </a:p>
          <a:p>
            <a:pPr marL="171450" indent="-171450">
              <a:buFont typeface="Arial" panose="020B0604020202020204" pitchFamily="34" charset="0"/>
              <a:buChar char="•"/>
            </a:pPr>
            <a:endParaRPr lang="de-DE" dirty="0"/>
          </a:p>
          <a:p>
            <a:pPr marL="628650" lvl="1" indent="-171450">
              <a:buFont typeface="Arial" panose="020B0604020202020204" pitchFamily="34" charset="0"/>
              <a:buChar char="•"/>
            </a:pPr>
            <a:r>
              <a:rPr lang="de-DE" dirty="0" err="1"/>
              <a:t>Script</a:t>
            </a:r>
            <a:r>
              <a:rPr lang="de-DE" dirty="0"/>
              <a:t> Kiddies:</a:t>
            </a:r>
          </a:p>
          <a:p>
            <a:pPr marL="1085850" lvl="2" indent="-171450">
              <a:buFont typeface="Arial" panose="020B0604020202020204" pitchFamily="34" charset="0"/>
              <a:buChar char="•"/>
            </a:pPr>
            <a:r>
              <a:rPr lang="de-DE" dirty="0"/>
              <a:t>Nutzen von Skripten anderer Hacker</a:t>
            </a:r>
          </a:p>
          <a:p>
            <a:pPr marL="1085850" lvl="2" indent="-171450">
              <a:buFont typeface="Arial" panose="020B0604020202020204" pitchFamily="34" charset="0"/>
              <a:buChar char="•"/>
            </a:pPr>
            <a:r>
              <a:rPr lang="de-DE" dirty="0"/>
              <a:t>Meist unerfahren</a:t>
            </a:r>
          </a:p>
          <a:p>
            <a:pPr marL="171450" lvl="0" indent="-171450">
              <a:buFont typeface="Arial" panose="020B0604020202020204" pitchFamily="34" charset="0"/>
              <a:buChar char="•"/>
            </a:pPr>
            <a:r>
              <a:rPr lang="de-DE" dirty="0"/>
              <a:t>Grey Hats</a:t>
            </a:r>
          </a:p>
          <a:p>
            <a:pPr marL="628650" lvl="1" indent="-171450">
              <a:buFont typeface="Arial" panose="020B0604020202020204" pitchFamily="34" charset="0"/>
              <a:buChar char="•"/>
            </a:pPr>
            <a:r>
              <a:rPr lang="de-DE" dirty="0"/>
              <a:t>Zwischen White und Black Hats</a:t>
            </a:r>
          </a:p>
        </p:txBody>
      </p:sp>
      <p:sp>
        <p:nvSpPr>
          <p:cNvPr id="4" name="Foliennummernplatzhalter 3"/>
          <p:cNvSpPr>
            <a:spLocks noGrp="1"/>
          </p:cNvSpPr>
          <p:nvPr>
            <p:ph type="sldNum" sz="quarter" idx="5"/>
          </p:nvPr>
        </p:nvSpPr>
        <p:spPr/>
        <p:txBody>
          <a:bodyPr/>
          <a:lstStyle/>
          <a:p>
            <a:fld id="{7EA06E4F-8004-4186-852A-627D056050BA}" type="slidenum">
              <a:rPr lang="de-DE" smtClean="0"/>
              <a:pPr/>
              <a:t>21</a:t>
            </a:fld>
            <a:endParaRPr lang="de-DE" dirty="0"/>
          </a:p>
        </p:txBody>
      </p:sp>
    </p:spTree>
    <p:extLst>
      <p:ext uri="{BB962C8B-B14F-4D97-AF65-F5344CB8AC3E}">
        <p14:creationId xmlns:p14="http://schemas.microsoft.com/office/powerpoint/2010/main" val="18200523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Elk </a:t>
            </a:r>
            <a:r>
              <a:rPr lang="de-DE" dirty="0" err="1"/>
              <a:t>Cloner</a:t>
            </a:r>
            <a:r>
              <a:rPr lang="de-DE" dirty="0"/>
              <a:t>: </a:t>
            </a:r>
            <a:r>
              <a:rPr lang="de-DE" dirty="0" err="1"/>
              <a:t>Bootsektorvirus</a:t>
            </a:r>
            <a:r>
              <a:rPr lang="de-DE" dirty="0"/>
              <a:t> für den Apple 2, erstes Computervirus (1982)</a:t>
            </a:r>
          </a:p>
          <a:p>
            <a:pPr marL="298350" indent="-285750">
              <a:buFont typeface="Arial" panose="020B0604020202020204" pitchFamily="34" charset="0"/>
              <a:buChar char="•"/>
            </a:pPr>
            <a:endParaRPr lang="de-DE" dirty="0"/>
          </a:p>
          <a:p>
            <a:pPr marL="298350" indent="-285750">
              <a:buFont typeface="Arial" panose="020B0604020202020204" pitchFamily="34" charset="0"/>
              <a:buChar char="•"/>
            </a:pPr>
            <a:endParaRPr lang="de-DE" dirty="0"/>
          </a:p>
          <a:p>
            <a:pPr marL="298350" indent="-285750">
              <a:buFont typeface="Arial" panose="020B0604020202020204" pitchFamily="34" charset="0"/>
              <a:buChar char="•"/>
            </a:pPr>
            <a:r>
              <a:rPr lang="de-DE" dirty="0"/>
              <a:t>Wire-Tapping</a:t>
            </a:r>
          </a:p>
          <a:p>
            <a:pPr marL="755550" lvl="1" indent="-285750">
              <a:buFont typeface="Arial" panose="020B0604020202020204" pitchFamily="34" charset="0"/>
              <a:buChar char="•"/>
            </a:pPr>
            <a:r>
              <a:rPr lang="de-DE" dirty="0"/>
              <a:t>Telefon-/Internetüberwachung</a:t>
            </a:r>
          </a:p>
          <a:p>
            <a:pPr marL="1212750" lvl="2" indent="-285750">
              <a:buFont typeface="Arial" panose="020B0604020202020204" pitchFamily="34" charset="0"/>
              <a:buChar char="•"/>
            </a:pPr>
            <a:r>
              <a:rPr lang="de-DE" dirty="0"/>
              <a:t>Offiziell über Telekommunikationsanbieter</a:t>
            </a:r>
          </a:p>
          <a:p>
            <a:pPr marL="1212750" lvl="2" indent="-285750">
              <a:buFont typeface="Arial" panose="020B0604020202020204" pitchFamily="34" charset="0"/>
              <a:buChar char="•"/>
            </a:pPr>
            <a:r>
              <a:rPr lang="de-DE" dirty="0"/>
              <a:t>Nicht-offiziell: Auf Endgeräten von Nutzern</a:t>
            </a:r>
          </a:p>
          <a:p>
            <a:pPr marL="755550" lvl="1" indent="-285750">
              <a:buFont typeface="Arial" panose="020B0604020202020204" pitchFamily="34" charset="0"/>
              <a:buChar char="•"/>
            </a:pPr>
            <a:r>
              <a:rPr lang="de-DE" dirty="0"/>
              <a:t>Beispiel Staatstrojaner (2011): Software auf Geräten</a:t>
            </a:r>
          </a:p>
          <a:p>
            <a:pPr marL="1212750" lvl="2" indent="-285750">
              <a:buFont typeface="Arial" panose="020B0604020202020204" pitchFamily="34" charset="0"/>
              <a:buChar char="•"/>
            </a:pPr>
            <a:r>
              <a:rPr lang="de-DE" dirty="0"/>
              <a:t>Frage: Wie weit und ab wann darf der Staat Personen abhören/überwachen</a:t>
            </a:r>
          </a:p>
          <a:p>
            <a:pPr marL="1212750" lvl="2" indent="-285750">
              <a:buFont typeface="Arial" panose="020B0604020202020204" pitchFamily="34" charset="0"/>
              <a:buChar char="•"/>
            </a:pPr>
            <a:r>
              <a:rPr lang="de-DE" dirty="0"/>
              <a:t>Veröffentlicht durch CCC, Beispiel für Grey-Hat Aktivitäten</a:t>
            </a:r>
          </a:p>
          <a:p>
            <a:pPr marL="298350" indent="-285750">
              <a:buFont typeface="Arial" panose="020B0604020202020204" pitchFamily="34" charset="0"/>
              <a:buChar char="•"/>
            </a:pPr>
            <a:r>
              <a:rPr lang="de-DE" dirty="0"/>
              <a:t>Port-Scan (Telnet)</a:t>
            </a:r>
          </a:p>
          <a:p>
            <a:pPr marL="755550" lvl="1" indent="-285750">
              <a:buFont typeface="Arial" panose="020B0604020202020204" pitchFamily="34" charset="0"/>
              <a:buChar char="•"/>
            </a:pPr>
            <a:r>
              <a:rPr lang="de-DE" dirty="0" err="1"/>
              <a:t>Herrausfinden</a:t>
            </a:r>
            <a:r>
              <a:rPr lang="de-DE" dirty="0"/>
              <a:t> offener Ports von Servern oder Hosts </a:t>
            </a:r>
            <a:r>
              <a:rPr lang="de-DE" dirty="0">
                <a:sym typeface="Wingdings" panose="05000000000000000000" pitchFamily="2" charset="2"/>
              </a:rPr>
              <a:t> Sicherheitslücken ausnutzen um in System eindringen zu können</a:t>
            </a:r>
            <a:endParaRPr lang="de-DE" dirty="0"/>
          </a:p>
          <a:p>
            <a:pPr marL="298350" indent="-285750">
              <a:buFont typeface="Arial" panose="020B0604020202020204" pitchFamily="34" charset="0"/>
              <a:buChar char="•"/>
            </a:pPr>
            <a:r>
              <a:rPr lang="de-DE" dirty="0" err="1"/>
              <a:t>Keylogging</a:t>
            </a:r>
            <a:endParaRPr lang="de-DE" dirty="0"/>
          </a:p>
          <a:p>
            <a:pPr marL="755550" lvl="1" indent="-285750">
              <a:buFont typeface="Arial" panose="020B0604020202020204" pitchFamily="34" charset="0"/>
              <a:buChar char="•"/>
            </a:pPr>
            <a:r>
              <a:rPr lang="de-DE" dirty="0"/>
              <a:t>Über Hardware oder Software (meist über Viren oder Trojaner)</a:t>
            </a:r>
          </a:p>
          <a:p>
            <a:pPr marL="755550" lvl="1" indent="-285750">
              <a:buFont typeface="Arial" panose="020B0604020202020204" pitchFamily="34" charset="0"/>
              <a:buChar char="•"/>
            </a:pPr>
            <a:r>
              <a:rPr lang="de-DE" dirty="0"/>
              <a:t>Tastatur wird aufgezeichnet um bspw. An Passwörter zu gelangen</a:t>
            </a:r>
          </a:p>
          <a:p>
            <a:pPr marL="298350" indent="-285750">
              <a:buFont typeface="Arial" panose="020B0604020202020204" pitchFamily="34" charset="0"/>
              <a:buChar char="•"/>
            </a:pPr>
            <a:r>
              <a:rPr lang="de-DE" dirty="0"/>
              <a:t>Backdoor</a:t>
            </a:r>
          </a:p>
          <a:p>
            <a:pPr marL="755550" lvl="1" indent="-285750">
              <a:buFont typeface="Arial" panose="020B0604020202020204" pitchFamily="34" charset="0"/>
              <a:buChar char="•"/>
            </a:pPr>
            <a:r>
              <a:rPr lang="de-DE" dirty="0"/>
              <a:t>Kann eingeschleust werden, um nachhaltig Remote-Access auf einen Computer zu gelangen</a:t>
            </a:r>
          </a:p>
          <a:p>
            <a:pPr marL="298350" indent="-285750">
              <a:buFont typeface="Arial" panose="020B0604020202020204" pitchFamily="34" charset="0"/>
              <a:buChar char="•"/>
            </a:pPr>
            <a:r>
              <a:rPr lang="de-DE" dirty="0" err="1"/>
              <a:t>Denial</a:t>
            </a:r>
            <a:r>
              <a:rPr lang="de-DE" dirty="0"/>
              <a:t>-</a:t>
            </a:r>
            <a:r>
              <a:rPr lang="de-DE" dirty="0" err="1"/>
              <a:t>of</a:t>
            </a:r>
            <a:r>
              <a:rPr lang="de-DE" dirty="0"/>
              <a:t>-Service (</a:t>
            </a:r>
            <a:r>
              <a:rPr lang="de-DE" dirty="0" err="1"/>
              <a:t>DoS</a:t>
            </a:r>
            <a:r>
              <a:rPr lang="de-DE" dirty="0"/>
              <a:t>) und Distributed-</a:t>
            </a:r>
            <a:r>
              <a:rPr lang="de-DE" dirty="0" err="1"/>
              <a:t>DoS</a:t>
            </a:r>
            <a:endParaRPr lang="de-DE" dirty="0"/>
          </a:p>
          <a:p>
            <a:pPr marL="755550" lvl="1" indent="-285750">
              <a:buFont typeface="Arial" panose="020B0604020202020204" pitchFamily="34" charset="0"/>
              <a:buChar char="•"/>
            </a:pPr>
            <a:r>
              <a:rPr lang="de-DE" dirty="0"/>
              <a:t>Ziel ist es ein System zu überlasten</a:t>
            </a:r>
          </a:p>
          <a:p>
            <a:pPr marL="755550" lvl="1" indent="-285750">
              <a:buFont typeface="Arial" panose="020B0604020202020204" pitchFamily="34" charset="0"/>
              <a:buChar char="•"/>
            </a:pPr>
            <a:r>
              <a:rPr lang="de-DE" dirty="0"/>
              <a:t>Meistens indem man viele Anfragen an einen Server schickt</a:t>
            </a:r>
          </a:p>
          <a:p>
            <a:pPr marL="298350" indent="-285750">
              <a:buFont typeface="Arial" panose="020B0604020202020204" pitchFamily="34" charset="0"/>
              <a:buChar char="•"/>
            </a:pPr>
            <a:r>
              <a:rPr lang="de-DE" dirty="0"/>
              <a:t>Spoofing</a:t>
            </a:r>
          </a:p>
          <a:p>
            <a:pPr marL="755550" lvl="1" indent="-285750">
              <a:buFont typeface="Arial" panose="020B0604020202020204" pitchFamily="34" charset="0"/>
              <a:buChar char="•"/>
            </a:pPr>
            <a:r>
              <a:rPr lang="de-DE" dirty="0"/>
              <a:t>Verschleierung von Paketen, um eine andere Identität vorzutäuschen</a:t>
            </a:r>
          </a:p>
          <a:p>
            <a:pPr marL="755550" lvl="1" indent="-285750">
              <a:buFont typeface="Arial" panose="020B0604020202020204" pitchFamily="34" charset="0"/>
              <a:buChar char="•"/>
            </a:pPr>
            <a:r>
              <a:rPr lang="de-DE" dirty="0"/>
              <a:t>Meist um sich als „vertrauenswürdig“ auszugeben und erweiterte Zugriffsrechte zu bekommen</a:t>
            </a:r>
          </a:p>
          <a:p>
            <a:pPr marL="298350" indent="-285750">
              <a:buFont typeface="Arial" panose="020B0604020202020204" pitchFamily="34" charset="0"/>
              <a:buChar char="•"/>
            </a:pPr>
            <a:r>
              <a:rPr lang="de-DE" dirty="0"/>
              <a:t>Man-in-</a:t>
            </a:r>
            <a:r>
              <a:rPr lang="de-DE" dirty="0" err="1"/>
              <a:t>the</a:t>
            </a:r>
            <a:r>
              <a:rPr lang="de-DE" dirty="0"/>
              <a:t>-Middle</a:t>
            </a:r>
          </a:p>
          <a:p>
            <a:pPr marL="755550" lvl="1" indent="-285750">
              <a:buFont typeface="Arial" panose="020B0604020202020204" pitchFamily="34" charset="0"/>
              <a:buChar char="•"/>
            </a:pPr>
            <a:r>
              <a:rPr lang="de-DE" dirty="0"/>
              <a:t>Kommunikation von zwei Teilnehmern abgreifen und sich als der jeweils andere ausgeben</a:t>
            </a:r>
          </a:p>
          <a:p>
            <a:pPr marL="755550" lvl="1" indent="-285750">
              <a:buFont typeface="Arial" panose="020B0604020202020204" pitchFamily="34" charset="0"/>
              <a:buChar char="•"/>
            </a:pPr>
            <a:r>
              <a:rPr lang="de-DE" dirty="0"/>
              <a:t>Um Daten abzuhören und zu bearbeiten</a:t>
            </a:r>
          </a:p>
          <a:p>
            <a:pPr marL="298350" lvl="0" indent="-285750">
              <a:buFont typeface="Arial" panose="020B0604020202020204" pitchFamily="34" charset="0"/>
              <a:buChar char="•"/>
            </a:pPr>
            <a:r>
              <a:rPr lang="de-DE" dirty="0" err="1"/>
              <a:t>Social</a:t>
            </a:r>
            <a:r>
              <a:rPr lang="de-DE" dirty="0"/>
              <a:t> Engineering</a:t>
            </a:r>
          </a:p>
          <a:p>
            <a:pPr marL="755550" lvl="1" indent="-285750">
              <a:buFont typeface="Arial" panose="020B0604020202020204" pitchFamily="34" charset="0"/>
              <a:buChar char="•"/>
            </a:pPr>
            <a:r>
              <a:rPr lang="de-DE" dirty="0"/>
              <a:t>Manipulation von Personen, damit sie aus ihrer Sicht unerwünscht reagieren</a:t>
            </a:r>
          </a:p>
          <a:p>
            <a:pPr marL="755550" lvl="1" indent="-285750">
              <a:buFont typeface="Arial" panose="020B0604020202020204" pitchFamily="34" charset="0"/>
              <a:buChar char="•"/>
            </a:pPr>
            <a:r>
              <a:rPr lang="de-DE" dirty="0"/>
              <a:t>Beispiele: </a:t>
            </a:r>
            <a:r>
              <a:rPr lang="de-DE" dirty="0" err="1"/>
              <a:t>Vishing</a:t>
            </a:r>
            <a:r>
              <a:rPr lang="de-DE" dirty="0"/>
              <a:t> (über Telefon), Phishing (über Internet, meist Emails oder </a:t>
            </a:r>
            <a:r>
              <a:rPr lang="de-DE" dirty="0" err="1"/>
              <a:t>Websiten</a:t>
            </a:r>
            <a:r>
              <a:rPr lang="de-DE" dirty="0"/>
              <a:t>), USB Drop</a:t>
            </a:r>
          </a:p>
        </p:txBody>
      </p:sp>
      <p:sp>
        <p:nvSpPr>
          <p:cNvPr id="4" name="Foliennummernplatzhalter 3"/>
          <p:cNvSpPr>
            <a:spLocks noGrp="1"/>
          </p:cNvSpPr>
          <p:nvPr>
            <p:ph type="sldNum" sz="quarter" idx="5"/>
          </p:nvPr>
        </p:nvSpPr>
        <p:spPr/>
        <p:txBody>
          <a:bodyPr/>
          <a:lstStyle/>
          <a:p>
            <a:fld id="{7EA06E4F-8004-4186-852A-627D056050BA}" type="slidenum">
              <a:rPr lang="de-DE" smtClean="0"/>
              <a:pPr/>
              <a:t>22</a:t>
            </a:fld>
            <a:endParaRPr lang="de-DE" dirty="0"/>
          </a:p>
        </p:txBody>
      </p:sp>
    </p:spTree>
    <p:extLst>
      <p:ext uri="{BB962C8B-B14F-4D97-AF65-F5344CB8AC3E}">
        <p14:creationId xmlns:p14="http://schemas.microsoft.com/office/powerpoint/2010/main" val="32896412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White Hats und Black Hats (relativ) uninteressant für Hackerethik</a:t>
            </a:r>
          </a:p>
          <a:p>
            <a:pPr marL="628650" lvl="1" indent="-171450">
              <a:buFont typeface="Arial" panose="020B0604020202020204" pitchFamily="34" charset="0"/>
              <a:buChar char="•"/>
            </a:pPr>
            <a:r>
              <a:rPr lang="de-DE" dirty="0"/>
              <a:t>White Hats legal, aber nicht immer ethisch</a:t>
            </a:r>
          </a:p>
          <a:p>
            <a:pPr marL="628650" lvl="1" indent="-171450">
              <a:buFont typeface="Arial" panose="020B0604020202020204" pitchFamily="34" charset="0"/>
              <a:buChar char="•"/>
            </a:pPr>
            <a:r>
              <a:rPr lang="de-DE" dirty="0"/>
              <a:t>Black Hats illegal und fast immer unethisch (eigener Vorteil im Blick)</a:t>
            </a:r>
          </a:p>
          <a:p>
            <a:pPr marL="171450" lvl="0" indent="-171450">
              <a:buFont typeface="Arial" panose="020B0604020202020204" pitchFamily="34" charset="0"/>
              <a:buChar char="•"/>
            </a:pPr>
            <a:r>
              <a:rPr lang="de-DE" dirty="0"/>
              <a:t>Grauzone </a:t>
            </a:r>
            <a:r>
              <a:rPr lang="de-DE" dirty="0">
                <a:sym typeface="Wingdings" panose="05000000000000000000" pitchFamily="2" charset="2"/>
              </a:rPr>
              <a:t> Grey Hats</a:t>
            </a:r>
          </a:p>
          <a:p>
            <a:pPr marL="628650" lvl="1" indent="-171450">
              <a:buFont typeface="Arial" panose="020B0604020202020204" pitchFamily="34" charset="0"/>
              <a:buChar char="•"/>
            </a:pPr>
            <a:r>
              <a:rPr lang="de-DE" dirty="0">
                <a:sym typeface="Wingdings" panose="05000000000000000000" pitchFamily="2" charset="2"/>
              </a:rPr>
              <a:t>Besitzen das </a:t>
            </a:r>
            <a:r>
              <a:rPr lang="de-DE" dirty="0" err="1">
                <a:sym typeface="Wingdings" panose="05000000000000000000" pitchFamily="2" charset="2"/>
              </a:rPr>
              <a:t>Know-How</a:t>
            </a:r>
            <a:r>
              <a:rPr lang="de-DE" dirty="0">
                <a:sym typeface="Wingdings" panose="05000000000000000000" pitchFamily="2" charset="2"/>
              </a:rPr>
              <a:t> und haben die Beabsichtigung eines White Hat Hackers (Sicherheitslücke aufdecken)</a:t>
            </a:r>
          </a:p>
          <a:p>
            <a:pPr marL="1085850" lvl="2" indent="-171450">
              <a:buFont typeface="Arial" panose="020B0604020202020204" pitchFamily="34" charset="0"/>
              <a:buChar char="•"/>
            </a:pPr>
            <a:r>
              <a:rPr lang="de-DE" dirty="0">
                <a:sym typeface="Wingdings" panose="05000000000000000000" pitchFamily="2" charset="2"/>
              </a:rPr>
              <a:t>Aber nicht beauftragt um es legal zu machen</a:t>
            </a:r>
          </a:p>
          <a:p>
            <a:pPr marL="628650" lvl="1" indent="-171450">
              <a:buFont typeface="Arial" panose="020B0604020202020204" pitchFamily="34" charset="0"/>
              <a:buChar char="•"/>
            </a:pPr>
            <a:r>
              <a:rPr lang="de-DE" dirty="0">
                <a:sym typeface="Wingdings" panose="05000000000000000000" pitchFamily="2" charset="2"/>
              </a:rPr>
              <a:t>Meistens Handeln sie nach der Hackerethik</a:t>
            </a:r>
          </a:p>
          <a:p>
            <a:pPr marL="1085850" lvl="2" indent="-171450">
              <a:buFont typeface="Arial" panose="020B0604020202020204" pitchFamily="34" charset="0"/>
              <a:buChar char="•"/>
            </a:pPr>
            <a:r>
              <a:rPr lang="de-DE" dirty="0">
                <a:sym typeface="Wingdings" panose="05000000000000000000" pitchFamily="2" charset="2"/>
              </a:rPr>
              <a:t>Erkundungsdrang, neues zu lernen</a:t>
            </a:r>
          </a:p>
          <a:p>
            <a:pPr marL="1085850" lvl="2" indent="-171450">
              <a:buFont typeface="Arial" panose="020B0604020202020204" pitchFamily="34" charset="0"/>
              <a:buChar char="•"/>
            </a:pPr>
            <a:r>
              <a:rPr lang="de-DE" dirty="0">
                <a:sym typeface="Wingdings" panose="05000000000000000000" pitchFamily="2" charset="2"/>
              </a:rPr>
              <a:t>Meist Transparenzbewusst  oft im Sinne der Öffentlichkeit um Systeme sicherer zu machen</a:t>
            </a:r>
          </a:p>
          <a:p>
            <a:pPr marL="1085850" lvl="2" indent="-171450">
              <a:buFont typeface="Arial" panose="020B0604020202020204" pitchFamily="34" charset="0"/>
              <a:buChar char="•"/>
            </a:pPr>
            <a:r>
              <a:rPr lang="de-DE" dirty="0">
                <a:sym typeface="Wingdings" panose="05000000000000000000" pitchFamily="2" charset="2"/>
              </a:rPr>
              <a:t>Freiheit</a:t>
            </a:r>
          </a:p>
          <a:p>
            <a:pPr marL="171450" indent="-171450">
              <a:buFont typeface="Arial" panose="020B0604020202020204" pitchFamily="34" charset="0"/>
              <a:buChar char="•"/>
            </a:pPr>
            <a:r>
              <a:rPr lang="de-DE" dirty="0"/>
              <a:t>Beispiel: Mikrocontroller Botnetz IoT (Mirai)</a:t>
            </a:r>
          </a:p>
          <a:p>
            <a:pPr marL="628650" lvl="1" indent="-171450">
              <a:buFont typeface="Arial" panose="020B0604020202020204" pitchFamily="34" charset="0"/>
              <a:buChar char="•"/>
            </a:pPr>
            <a:r>
              <a:rPr lang="de-DE" dirty="0"/>
              <a:t>Entdeckt durch Forscher an Palo Alto Universität</a:t>
            </a:r>
          </a:p>
          <a:p>
            <a:pPr marL="628650" lvl="1" indent="-171450">
              <a:buFont typeface="Arial" panose="020B0604020202020204" pitchFamily="34" charset="0"/>
              <a:buChar char="•"/>
            </a:pPr>
            <a:r>
              <a:rPr lang="de-DE" dirty="0"/>
              <a:t>2016 500.000  Geräte </a:t>
            </a:r>
            <a:r>
              <a:rPr lang="de-DE" dirty="0">
                <a:sym typeface="Wingdings" panose="05000000000000000000" pitchFamily="2" charset="2"/>
              </a:rPr>
              <a:t></a:t>
            </a:r>
            <a:r>
              <a:rPr lang="de-DE" dirty="0"/>
              <a:t> DDoS Attacken hätten in großen Maß durchgeführt werden können</a:t>
            </a:r>
          </a:p>
          <a:p>
            <a:pPr marL="171450" lvl="0" indent="-171450">
              <a:buFont typeface="Arial" panose="020B0604020202020204" pitchFamily="34" charset="0"/>
              <a:buChar char="•"/>
            </a:pPr>
            <a:r>
              <a:rPr lang="de-DE" dirty="0"/>
              <a:t>Man kann auch </a:t>
            </a:r>
            <a:r>
              <a:rPr lang="de-DE" dirty="0" err="1"/>
              <a:t>unbabsichtigt</a:t>
            </a:r>
            <a:r>
              <a:rPr lang="de-DE" dirty="0"/>
              <a:t> Grey-Hat werden:</a:t>
            </a:r>
          </a:p>
          <a:p>
            <a:pPr marL="628650" lvl="1" indent="-171450">
              <a:buFont typeface="Arial" panose="020B0604020202020204" pitchFamily="34" charset="0"/>
              <a:buChar char="•"/>
            </a:pPr>
            <a:r>
              <a:rPr lang="de-DE" dirty="0"/>
              <a:t>Z.B. Bei Forschern</a:t>
            </a:r>
          </a:p>
          <a:p>
            <a:pPr marL="628650" lvl="1" indent="-171450">
              <a:buFont typeface="Arial" panose="020B0604020202020204" pitchFamily="34" charset="0"/>
              <a:buChar char="•"/>
            </a:pPr>
            <a:r>
              <a:rPr lang="de-DE" dirty="0"/>
              <a:t>Creeper (1970, ARPANET) </a:t>
            </a:r>
          </a:p>
          <a:p>
            <a:pPr marL="0" lvl="0" indent="0">
              <a:buFont typeface="Arial" panose="020B0604020202020204" pitchFamily="34" charset="0"/>
              <a:buNone/>
            </a:pPr>
            <a:endParaRPr lang="de-DE" dirty="0"/>
          </a:p>
          <a:p>
            <a:pPr marL="0" lvl="0" indent="0">
              <a:buFont typeface="Arial" panose="020B0604020202020204" pitchFamily="34" charset="0"/>
              <a:buNone/>
            </a:pPr>
            <a:r>
              <a:rPr lang="de-DE" dirty="0"/>
              <a:t>202a: Unbefugter Zugriff auf Daten Dritter (Beispiel Website)</a:t>
            </a:r>
          </a:p>
          <a:p>
            <a:pPr marL="0" lvl="0" indent="0">
              <a:buFont typeface="Arial" panose="020B0604020202020204" pitchFamily="34" charset="0"/>
              <a:buNone/>
            </a:pPr>
            <a:r>
              <a:rPr lang="de-DE" dirty="0"/>
              <a:t>202b: Abhören eines Kommunikationswegs mit technischen Mitteln (Beispiel Internet Abhören)</a:t>
            </a:r>
          </a:p>
          <a:p>
            <a:pPr marL="0" lvl="0" indent="0">
              <a:buFont typeface="Arial" panose="020B0604020202020204" pitchFamily="34" charset="0"/>
              <a:buNone/>
            </a:pPr>
            <a:r>
              <a:rPr lang="de-DE" dirty="0"/>
              <a:t>202c: </a:t>
            </a:r>
            <a:r>
              <a:rPr lang="de-DE" dirty="0" err="1"/>
              <a:t>vorallem</a:t>
            </a:r>
            <a:r>
              <a:rPr lang="de-DE" dirty="0"/>
              <a:t> für kriminelle Machenschaften</a:t>
            </a:r>
          </a:p>
          <a:p>
            <a:pPr marL="0" lvl="0" indent="0">
              <a:buFont typeface="Arial" panose="020B0604020202020204" pitchFamily="34" charset="0"/>
              <a:buNone/>
            </a:pPr>
            <a:endParaRPr lang="de-DE" dirty="0"/>
          </a:p>
          <a:p>
            <a:pPr marL="0" lvl="0" indent="0">
              <a:buFont typeface="Arial" panose="020B0604020202020204" pitchFamily="34" charset="0"/>
              <a:buNone/>
            </a:pPr>
            <a:endParaRPr lang="de-DE" dirty="0"/>
          </a:p>
          <a:p>
            <a:pPr marL="0" lvl="0" indent="0">
              <a:buFont typeface="Arial" panose="020B0604020202020204" pitchFamily="34" charset="0"/>
              <a:buNone/>
            </a:pPr>
            <a:r>
              <a:rPr lang="de-DE" dirty="0"/>
              <a:t>https://www.gesetze-im-internet.de/stgb/__202a.html#:~:text=(1)%20Wer%20unbefugt%20sich%20oder,Jahren%20oder%20mit%20Geldstrafe%20bestraft.</a:t>
            </a:r>
          </a:p>
          <a:p>
            <a:pPr marL="0" lvl="0" indent="0">
              <a:buFont typeface="Arial" panose="020B0604020202020204" pitchFamily="34" charset="0"/>
              <a:buNone/>
            </a:pPr>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23</a:t>
            </a:fld>
            <a:endParaRPr lang="de-DE" dirty="0"/>
          </a:p>
        </p:txBody>
      </p:sp>
    </p:spTree>
    <p:extLst>
      <p:ext uri="{BB962C8B-B14F-4D97-AF65-F5344CB8AC3E}">
        <p14:creationId xmlns:p14="http://schemas.microsoft.com/office/powerpoint/2010/main" val="16550297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Non-Disclosure </a:t>
            </a:r>
          </a:p>
          <a:p>
            <a:pPr marL="501750" lvl="1" indent="-285750">
              <a:buFont typeface="Arial" panose="020B0604020202020204" pitchFamily="34" charset="0"/>
              <a:buChar char="•"/>
            </a:pPr>
            <a:r>
              <a:rPr lang="de-DE" dirty="0"/>
              <a:t>Sicherheitslücke wird nicht veröffentlicht</a:t>
            </a:r>
          </a:p>
          <a:p>
            <a:pPr marL="501750" lvl="1" indent="-285750">
              <a:buFont typeface="Arial" panose="020B0604020202020204" pitchFamily="34" charset="0"/>
              <a:buChar char="•"/>
            </a:pPr>
            <a:r>
              <a:rPr lang="de-DE" dirty="0"/>
              <a:t>Meistens bei White-Hat Hackern, welche angestellt oder beauftragt sind</a:t>
            </a:r>
          </a:p>
          <a:p>
            <a:pPr marL="501750" lvl="1" indent="-285750">
              <a:buFont typeface="Arial" panose="020B0604020202020204" pitchFamily="34" charset="0"/>
              <a:buChar char="•"/>
            </a:pPr>
            <a:r>
              <a:rPr lang="de-DE" dirty="0"/>
              <a:t>PR </a:t>
            </a:r>
            <a:r>
              <a:rPr lang="de-DE" dirty="0" err="1"/>
              <a:t>Disaster</a:t>
            </a:r>
            <a:r>
              <a:rPr lang="de-DE" dirty="0"/>
              <a:t> wird verhindert </a:t>
            </a:r>
          </a:p>
          <a:p>
            <a:pPr marL="501750" lvl="1" indent="-285750">
              <a:buFont typeface="Arial" panose="020B0604020202020204" pitchFamily="34" charset="0"/>
              <a:buChar char="•"/>
            </a:pPr>
            <a:r>
              <a:rPr lang="de-DE" dirty="0" err="1"/>
              <a:t>Verschwiegensheitspflicht</a:t>
            </a:r>
            <a:r>
              <a:rPr lang="de-DE" dirty="0"/>
              <a:t> bei Bug Bounty Programmen verhindert </a:t>
            </a:r>
            <a:r>
              <a:rPr lang="de-DE" dirty="0" err="1"/>
              <a:t>veröffentlichung</a:t>
            </a:r>
            <a:r>
              <a:rPr lang="de-DE" dirty="0"/>
              <a:t> der Lücke und schränkt Hacker ein</a:t>
            </a:r>
          </a:p>
          <a:p>
            <a:pPr marL="298350" indent="-285750">
              <a:buFont typeface="Arial" panose="020B0604020202020204" pitchFamily="34" charset="0"/>
              <a:buChar char="•"/>
            </a:pPr>
            <a:r>
              <a:rPr lang="de-DE" dirty="0" err="1"/>
              <a:t>Full</a:t>
            </a:r>
            <a:r>
              <a:rPr lang="de-DE" dirty="0"/>
              <a:t> Disclosure</a:t>
            </a:r>
          </a:p>
          <a:p>
            <a:pPr marL="501750" lvl="1" indent="-285750">
              <a:buFont typeface="Arial" panose="020B0604020202020204" pitchFamily="34" charset="0"/>
              <a:buChar char="•"/>
            </a:pPr>
            <a:r>
              <a:rPr lang="de-DE" dirty="0"/>
              <a:t>Sicherheitslücke wird veröffentlicht</a:t>
            </a:r>
          </a:p>
          <a:p>
            <a:pPr marL="501750" lvl="1" indent="-285750">
              <a:buFont typeface="Arial" panose="020B0604020202020204" pitchFamily="34" charset="0"/>
              <a:buChar char="•"/>
            </a:pPr>
            <a:r>
              <a:rPr lang="de-DE" dirty="0"/>
              <a:t>Private Daten sind nicht geschützt</a:t>
            </a:r>
          </a:p>
          <a:p>
            <a:pPr marL="501750" lvl="1" indent="-285750">
              <a:buFont typeface="Arial" panose="020B0604020202020204" pitchFamily="34" charset="0"/>
              <a:buChar char="•"/>
            </a:pPr>
            <a:r>
              <a:rPr lang="de-DE" dirty="0"/>
              <a:t>Strafbar (in Deutschland)</a:t>
            </a:r>
          </a:p>
          <a:p>
            <a:pPr marL="298350" indent="-285750">
              <a:buFont typeface="Arial" panose="020B0604020202020204" pitchFamily="34" charset="0"/>
              <a:buChar char="•"/>
            </a:pPr>
            <a:r>
              <a:rPr lang="de-DE" dirty="0" err="1"/>
              <a:t>Responsible</a:t>
            </a:r>
            <a:r>
              <a:rPr lang="de-DE" dirty="0"/>
              <a:t> Disclosure</a:t>
            </a:r>
          </a:p>
          <a:p>
            <a:pPr marL="755550" lvl="1" indent="-285750">
              <a:buFont typeface="Arial" panose="020B0604020202020204" pitchFamily="34" charset="0"/>
              <a:buChar char="•"/>
            </a:pPr>
            <a:r>
              <a:rPr lang="de-DE" dirty="0"/>
              <a:t>Häufig von Grey-Hat Hackern genutzt </a:t>
            </a:r>
          </a:p>
          <a:p>
            <a:pPr marL="755550" lvl="1" indent="-285750">
              <a:buFont typeface="Arial" panose="020B0604020202020204" pitchFamily="34" charset="0"/>
              <a:buChar char="•"/>
            </a:pPr>
            <a:r>
              <a:rPr lang="de-DE" dirty="0"/>
              <a:t>(Bug Bounty) als Anreiz, allerdings nicht viel Geld, Anerkennung ist wichtiger</a:t>
            </a:r>
          </a:p>
          <a:p>
            <a:pPr marL="755550" lvl="1" indent="-285750">
              <a:buFont typeface="Arial" panose="020B0604020202020204" pitchFamily="34" charset="0"/>
              <a:buChar char="•"/>
            </a:pPr>
            <a:endParaRPr lang="de-DE" dirty="0"/>
          </a:p>
          <a:p>
            <a:pPr marL="501750" lvl="1" indent="-285750">
              <a:buFont typeface="Arial" panose="020B0604020202020204" pitchFamily="34" charset="0"/>
              <a:buChar char="•"/>
            </a:pPr>
            <a:endParaRPr lang="de-DE" dirty="0"/>
          </a:p>
          <a:p>
            <a:pPr marL="501750" lvl="1" indent="-285750">
              <a:buFont typeface="Arial" panose="020B0604020202020204" pitchFamily="34" charset="0"/>
              <a:buChar char="•"/>
            </a:pPr>
            <a:r>
              <a:rPr lang="de-DE" dirty="0"/>
              <a:t>Sicherheitslücke CDU-Connect (App für Wahlkampfhelfer):</a:t>
            </a:r>
          </a:p>
          <a:p>
            <a:pPr marL="958950" lvl="2" indent="-285750">
              <a:buFont typeface="Arial" panose="020B0604020202020204" pitchFamily="34" charset="0"/>
              <a:buChar char="•"/>
            </a:pPr>
            <a:r>
              <a:rPr lang="de-DE" dirty="0"/>
              <a:t>Lilith Wittmann (CCC): Sicherheitsleck</a:t>
            </a:r>
          </a:p>
          <a:p>
            <a:pPr marL="958950" lvl="2" indent="-285750">
              <a:buFont typeface="Arial" panose="020B0604020202020204" pitchFamily="34" charset="0"/>
              <a:buChar char="•"/>
            </a:pPr>
            <a:r>
              <a:rPr lang="de-DE" dirty="0"/>
              <a:t>CDU nimmt App offline und zeigt Wittmann an</a:t>
            </a:r>
          </a:p>
          <a:p>
            <a:pPr marL="958950" lvl="2" indent="-285750">
              <a:buFont typeface="Arial" panose="020B0604020202020204" pitchFamily="34" charset="0"/>
              <a:buChar char="•"/>
            </a:pPr>
            <a:r>
              <a:rPr lang="de-DE" dirty="0"/>
              <a:t>Es wurde jedoch keine Sicherheitsvorkehrung umgangen, deswegen legal.</a:t>
            </a:r>
          </a:p>
          <a:p>
            <a:pPr marL="958950" lvl="2" indent="-285750">
              <a:buFont typeface="Arial" panose="020B0604020202020204" pitchFamily="34" charset="0"/>
              <a:buChar char="•"/>
            </a:pPr>
            <a:r>
              <a:rPr lang="de-DE" dirty="0"/>
              <a:t>Rückzug der Anzeige 6 Tage nach Ankündigung, es wird trotzdem ermittelt, da laut Gesetz eine Strafe vorliegen könnte</a:t>
            </a:r>
          </a:p>
          <a:p>
            <a:pPr marL="958950" lvl="2" indent="-285750">
              <a:buFont typeface="Arial" panose="020B0604020202020204" pitchFamily="34" charset="0"/>
              <a:buChar char="•"/>
            </a:pPr>
            <a:r>
              <a:rPr lang="de-DE" dirty="0"/>
              <a:t>Man macht sich kriminell, indem man, um eine Sicherheitslücke zu beweisen, Daten abgreift (202a+b). </a:t>
            </a:r>
          </a:p>
          <a:p>
            <a:pPr marL="958950" lvl="2" indent="-285750">
              <a:buFont typeface="Arial" panose="020B0604020202020204" pitchFamily="34" charset="0"/>
              <a:buChar char="•"/>
            </a:pPr>
            <a:r>
              <a:rPr lang="de-DE" dirty="0"/>
              <a:t>Im Falle eines Gerichtsverfahren werden jedoch die geleakten Daten benötigt. Deren Beschaffung ist allerdings illegal </a:t>
            </a:r>
            <a:r>
              <a:rPr lang="de-DE" dirty="0">
                <a:sym typeface="Wingdings" panose="05000000000000000000" pitchFamily="2" charset="2"/>
              </a:rPr>
              <a:t> Eigene Beweismittel bereitstellen = illegal</a:t>
            </a:r>
          </a:p>
          <a:p>
            <a:pPr marL="958950" lvl="2" indent="-285750">
              <a:buFont typeface="Arial" panose="020B0604020202020204" pitchFamily="34" charset="0"/>
              <a:buChar char="•"/>
            </a:pPr>
            <a:endParaRPr lang="de-DE" dirty="0">
              <a:sym typeface="Wingdings" panose="05000000000000000000" pitchFamily="2" charset="2"/>
            </a:endParaRPr>
          </a:p>
          <a:p>
            <a:pPr marL="44550" lvl="0" indent="-285750">
              <a:buFont typeface="Arial" panose="020B0604020202020204" pitchFamily="34" charset="0"/>
              <a:buChar char="•"/>
            </a:pPr>
            <a:r>
              <a:rPr lang="de-DE" dirty="0">
                <a:sym typeface="Wingdings" panose="05000000000000000000" pitchFamily="2" charset="2"/>
              </a:rPr>
              <a:t>Übergang </a:t>
            </a:r>
          </a:p>
        </p:txBody>
      </p:sp>
      <p:sp>
        <p:nvSpPr>
          <p:cNvPr id="4" name="Foliennummernplatzhalter 3"/>
          <p:cNvSpPr>
            <a:spLocks noGrp="1"/>
          </p:cNvSpPr>
          <p:nvPr>
            <p:ph type="sldNum" sz="quarter" idx="5"/>
          </p:nvPr>
        </p:nvSpPr>
        <p:spPr/>
        <p:txBody>
          <a:bodyPr/>
          <a:lstStyle/>
          <a:p>
            <a:fld id="{7EA06E4F-8004-4186-852A-627D056050BA}" type="slidenum">
              <a:rPr lang="de-DE" smtClean="0"/>
              <a:pPr/>
              <a:t>24</a:t>
            </a:fld>
            <a:endParaRPr lang="de-DE" dirty="0"/>
          </a:p>
        </p:txBody>
      </p:sp>
    </p:spTree>
    <p:extLst>
      <p:ext uri="{BB962C8B-B14F-4D97-AF65-F5344CB8AC3E}">
        <p14:creationId xmlns:p14="http://schemas.microsoft.com/office/powerpoint/2010/main" val="35696413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25</a:t>
            </a:fld>
            <a:endParaRPr lang="de-DE" dirty="0"/>
          </a:p>
        </p:txBody>
      </p:sp>
    </p:spTree>
    <p:extLst>
      <p:ext uri="{BB962C8B-B14F-4D97-AF65-F5344CB8AC3E}">
        <p14:creationId xmlns:p14="http://schemas.microsoft.com/office/powerpoint/2010/main" val="4982445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26</a:t>
            </a:fld>
            <a:endParaRPr lang="de-DE" dirty="0"/>
          </a:p>
        </p:txBody>
      </p:sp>
    </p:spTree>
    <p:extLst>
      <p:ext uri="{BB962C8B-B14F-4D97-AF65-F5344CB8AC3E}">
        <p14:creationId xmlns:p14="http://schemas.microsoft.com/office/powerpoint/2010/main" val="35291438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Bezeichnet sowohl politisches Engagement als auch Protestaktionen und Öffentlichkeitsarbeit</a:t>
            </a:r>
          </a:p>
          <a:p>
            <a:pPr marL="755550" lvl="1" indent="-285750">
              <a:buFont typeface="Arial" panose="020B0604020202020204" pitchFamily="34" charset="0"/>
              <a:buChar char="•"/>
            </a:pPr>
            <a:r>
              <a:rPr lang="de-DE" dirty="0"/>
              <a:t>Mit Hacking, oft online</a:t>
            </a:r>
          </a:p>
          <a:p>
            <a:pPr marL="755550" lvl="1" indent="-285750">
              <a:buFont typeface="Arial" panose="020B0604020202020204" pitchFamily="34" charset="0"/>
              <a:buChar char="•"/>
            </a:pPr>
            <a:endParaRPr lang="de-DE" dirty="0"/>
          </a:p>
          <a:p>
            <a:pPr marL="298350" indent="-285750">
              <a:buFont typeface="Arial" panose="020B0604020202020204" pitchFamily="34" charset="0"/>
              <a:buChar char="•"/>
            </a:pPr>
            <a:r>
              <a:rPr lang="de-DE" dirty="0" err="1"/>
              <a:t>Hacktivismus</a:t>
            </a:r>
            <a:r>
              <a:rPr lang="de-DE" dirty="0"/>
              <a:t> lebt oft die Ideale der Hackerethik</a:t>
            </a:r>
          </a:p>
          <a:p>
            <a:pPr marL="755550" lvl="1" indent="-285750">
              <a:buFont typeface="Arial" panose="020B0604020202020204" pitchFamily="34" charset="0"/>
              <a:buChar char="•"/>
            </a:pPr>
            <a:r>
              <a:rPr lang="de-DE" dirty="0"/>
              <a:t>Nicht alles was sich als </a:t>
            </a:r>
            <a:r>
              <a:rPr lang="de-DE" dirty="0" err="1"/>
              <a:t>Hacktivismus</a:t>
            </a:r>
            <a:r>
              <a:rPr lang="de-DE" dirty="0"/>
              <a:t> bezeichnet ist tatsächlich ethisch vertretbar</a:t>
            </a:r>
          </a:p>
          <a:p>
            <a:pPr marL="755550" lvl="1" indent="-285750">
              <a:buFont typeface="Arial" panose="020B0604020202020204" pitchFamily="34" charset="0"/>
              <a:buChar char="•"/>
            </a:pPr>
            <a:r>
              <a:rPr lang="de-DE" dirty="0"/>
              <a:t>Gradwanderung zwischen Hackerethik beachten und Politischem Statement</a:t>
            </a:r>
          </a:p>
          <a:p>
            <a:pPr marL="755550" lvl="1" indent="-285750">
              <a:buFont typeface="Arial" panose="020B0604020202020204" pitchFamily="34" charset="0"/>
              <a:buChar char="•"/>
            </a:pPr>
            <a:r>
              <a:rPr lang="de-DE" dirty="0"/>
              <a:t>Veröffentlichung von geheimen Dokumenten</a:t>
            </a:r>
          </a:p>
          <a:p>
            <a:pPr marL="298350" lvl="0" indent="-285750">
              <a:buFont typeface="Arial" panose="020B0604020202020204" pitchFamily="34" charset="0"/>
              <a:buChar char="•"/>
            </a:pPr>
            <a:r>
              <a:rPr lang="de-DE" dirty="0"/>
              <a:t>Illegalität:</a:t>
            </a:r>
          </a:p>
          <a:p>
            <a:pPr marL="755550" lvl="1" indent="-285750">
              <a:buFont typeface="Arial" panose="020B0604020202020204" pitchFamily="34" charset="0"/>
              <a:buChar char="•"/>
            </a:pPr>
            <a:r>
              <a:rPr lang="de-DE" dirty="0"/>
              <a:t>Schadwirkung </a:t>
            </a:r>
          </a:p>
          <a:p>
            <a:pPr marL="298350" indent="-285750">
              <a:buFont typeface="Arial" panose="020B0604020202020204" pitchFamily="34" charset="0"/>
              <a:buChar char="•"/>
            </a:pPr>
            <a:r>
              <a:rPr lang="de-DE" dirty="0"/>
              <a:t>Formen:</a:t>
            </a:r>
          </a:p>
          <a:p>
            <a:pPr marL="501750" lvl="1" indent="-285750">
              <a:buFont typeface="Arial" panose="020B0604020202020204" pitchFamily="34" charset="0"/>
              <a:buChar char="•"/>
            </a:pPr>
            <a:r>
              <a:rPr lang="de-DE" dirty="0"/>
              <a:t>Website </a:t>
            </a:r>
            <a:r>
              <a:rPr lang="de-DE" dirty="0" err="1"/>
              <a:t>Defacement</a:t>
            </a:r>
            <a:endParaRPr lang="de-DE" dirty="0"/>
          </a:p>
          <a:p>
            <a:pPr marL="958950" lvl="2" indent="-285750">
              <a:buFont typeface="Arial" panose="020B0604020202020204" pitchFamily="34" charset="0"/>
              <a:buChar char="•"/>
            </a:pPr>
            <a:r>
              <a:rPr lang="de-DE" dirty="0"/>
              <a:t>Immer illegal!</a:t>
            </a:r>
          </a:p>
          <a:p>
            <a:pPr marL="501750" lvl="1" indent="-285750">
              <a:buFont typeface="Arial" panose="020B0604020202020204" pitchFamily="34" charset="0"/>
              <a:buChar char="•"/>
            </a:pPr>
            <a:r>
              <a:rPr lang="de-DE" dirty="0" err="1"/>
              <a:t>DoS</a:t>
            </a:r>
            <a:r>
              <a:rPr lang="de-DE" dirty="0"/>
              <a:t> Attacken</a:t>
            </a:r>
          </a:p>
          <a:p>
            <a:pPr marL="501750" lvl="1" indent="-285750">
              <a:buFont typeface="Arial" panose="020B0604020202020204" pitchFamily="34" charset="0"/>
              <a:buChar char="•"/>
            </a:pPr>
            <a:r>
              <a:rPr lang="de-DE" dirty="0"/>
              <a:t>Virtual </a:t>
            </a:r>
            <a:r>
              <a:rPr lang="de-DE" dirty="0" err="1"/>
              <a:t>sit-ins</a:t>
            </a:r>
            <a:r>
              <a:rPr lang="de-DE" dirty="0"/>
              <a:t> und Blockaden</a:t>
            </a:r>
          </a:p>
          <a:p>
            <a:pPr marL="501750" lvl="1" indent="-285750">
              <a:buFont typeface="Arial" panose="020B0604020202020204" pitchFamily="34" charset="0"/>
              <a:buChar char="•"/>
            </a:pPr>
            <a:r>
              <a:rPr lang="de-DE" dirty="0"/>
              <a:t>Web-Hacks -&gt; Leaks</a:t>
            </a:r>
          </a:p>
          <a:p>
            <a:pPr marL="171450" indent="-171450">
              <a:buFont typeface="Arial" panose="020B0604020202020204" pitchFamily="34" charset="0"/>
              <a:buChar char="•"/>
            </a:pPr>
            <a:endParaRPr lang="de-DE" dirty="0"/>
          </a:p>
          <a:p>
            <a:pPr marL="171450" indent="-171450">
              <a:buFont typeface="Arial" panose="020B0604020202020204" pitchFamily="34" charset="0"/>
              <a:buChar char="•"/>
            </a:pPr>
            <a:r>
              <a:rPr lang="de-DE" dirty="0"/>
              <a:t>CCC:</a:t>
            </a:r>
          </a:p>
          <a:p>
            <a:pPr marL="628650" lvl="1" indent="-171450">
              <a:buFont typeface="Arial" panose="020B0604020202020204" pitchFamily="34" charset="0"/>
              <a:buChar char="•"/>
            </a:pPr>
            <a:r>
              <a:rPr lang="de-DE" dirty="0"/>
              <a:t>In Deutschland BTX System (Post) Netzwerk</a:t>
            </a:r>
          </a:p>
          <a:p>
            <a:pPr marL="628650" lvl="1" indent="-171450">
              <a:buFont typeface="Arial" panose="020B0604020202020204" pitchFamily="34" charset="0"/>
              <a:buChar char="•"/>
            </a:pPr>
            <a:r>
              <a:rPr lang="de-DE" dirty="0"/>
              <a:t>Hack in das System -&gt; überwies sich selbst paar Tausend </a:t>
            </a:r>
            <a:r>
              <a:rPr lang="de-DE" dirty="0" err="1"/>
              <a:t>mark</a:t>
            </a:r>
            <a:endParaRPr lang="de-DE" dirty="0"/>
          </a:p>
          <a:p>
            <a:pPr marL="628650" lvl="1" indent="-171450">
              <a:buFont typeface="Arial" panose="020B0604020202020204" pitchFamily="34" charset="0"/>
              <a:buChar char="•"/>
            </a:pPr>
            <a:r>
              <a:rPr lang="de-DE" dirty="0"/>
              <a:t>Veröffentlichung der Schwachstelle, um zu zeigen, dass das System nicht sicher ist</a:t>
            </a:r>
          </a:p>
          <a:p>
            <a:pPr marL="171450" lvl="0" indent="-171450">
              <a:buFont typeface="Arial" panose="020B0604020202020204" pitchFamily="34" charset="0"/>
              <a:buChar char="•"/>
            </a:pPr>
            <a:r>
              <a:rPr lang="de-DE" dirty="0"/>
              <a:t>Der CCC entdeckt ein Datenleck und konnte 130.000 Daten zu Testinformationen abrufen. </a:t>
            </a:r>
            <a:br>
              <a:rPr lang="de-DE" dirty="0"/>
            </a:br>
            <a:r>
              <a:rPr lang="de-DE" dirty="0"/>
              <a:t>Das Leck wurde gemeldet. Man konnte über die URL einfach eine andere ID eingeben, und somit ein anderes Testergebnis bekommen</a:t>
            </a:r>
          </a:p>
          <a:p>
            <a:pPr marL="171450" lvl="0" indent="-171450">
              <a:buFont typeface="Arial" panose="020B0604020202020204" pitchFamily="34" charset="0"/>
              <a:buChar char="•"/>
            </a:pPr>
            <a:r>
              <a:rPr lang="de-DE" dirty="0"/>
              <a:t>Sehr medienwirksam</a:t>
            </a:r>
          </a:p>
          <a:p>
            <a:pPr marL="171450" lvl="0" indent="-171450">
              <a:buFont typeface="Arial" panose="020B0604020202020204" pitchFamily="34" charset="0"/>
              <a:buChar char="•"/>
            </a:pPr>
            <a:r>
              <a:rPr lang="de-DE" dirty="0"/>
              <a:t>Taktiken:</a:t>
            </a:r>
          </a:p>
          <a:p>
            <a:pPr marL="628650" lvl="1" indent="-171450">
              <a:buFont typeface="Arial" panose="020B0604020202020204" pitchFamily="34" charset="0"/>
              <a:buChar char="•"/>
            </a:pPr>
            <a:r>
              <a:rPr lang="de-DE" dirty="0"/>
              <a:t>Virtual </a:t>
            </a:r>
            <a:r>
              <a:rPr lang="de-DE" dirty="0" err="1"/>
              <a:t>Sit</a:t>
            </a:r>
            <a:r>
              <a:rPr lang="de-DE" dirty="0"/>
              <a:t> ins and </a:t>
            </a:r>
            <a:r>
              <a:rPr lang="de-DE" dirty="0" err="1"/>
              <a:t>blockades</a:t>
            </a:r>
            <a:endParaRPr lang="de-DE" dirty="0"/>
          </a:p>
          <a:p>
            <a:pPr marL="628650" lvl="1" indent="-171450">
              <a:buFont typeface="Arial" panose="020B0604020202020204" pitchFamily="34" charset="0"/>
              <a:buChar char="•"/>
            </a:pPr>
            <a:r>
              <a:rPr lang="de-DE" dirty="0"/>
              <a:t>Email-</a:t>
            </a:r>
            <a:r>
              <a:rPr lang="de-DE" dirty="0" err="1"/>
              <a:t>Bombs</a:t>
            </a:r>
            <a:endParaRPr lang="de-DE" dirty="0"/>
          </a:p>
          <a:p>
            <a:pPr marL="628650" lvl="1" indent="-171450">
              <a:buFont typeface="Arial" panose="020B0604020202020204" pitchFamily="34" charset="0"/>
              <a:buChar char="•"/>
            </a:pPr>
            <a:r>
              <a:rPr lang="de-DE" dirty="0"/>
              <a:t>Web-hacks and break ins</a:t>
            </a:r>
          </a:p>
          <a:p>
            <a:pPr marL="628650" lvl="1" indent="-171450">
              <a:buFont typeface="Arial" panose="020B0604020202020204" pitchFamily="34" charset="0"/>
              <a:buChar char="•"/>
            </a:pPr>
            <a:r>
              <a:rPr lang="de-DE" dirty="0"/>
              <a:t>Computer </a:t>
            </a:r>
            <a:r>
              <a:rPr lang="de-DE" dirty="0" err="1"/>
              <a:t>viruses</a:t>
            </a:r>
            <a:r>
              <a:rPr lang="de-DE" dirty="0"/>
              <a:t> and </a:t>
            </a:r>
            <a:r>
              <a:rPr lang="de-DE" dirty="0" err="1"/>
              <a:t>worms</a:t>
            </a:r>
            <a:endParaRPr lang="de-DE" dirty="0"/>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27</a:t>
            </a:fld>
            <a:endParaRPr lang="de-DE" dirty="0"/>
          </a:p>
        </p:txBody>
      </p:sp>
    </p:spTree>
    <p:extLst>
      <p:ext uri="{BB962C8B-B14F-4D97-AF65-F5344CB8AC3E}">
        <p14:creationId xmlns:p14="http://schemas.microsoft.com/office/powerpoint/2010/main" val="29878497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Assange (1971, Australien)</a:t>
            </a:r>
          </a:p>
          <a:p>
            <a:pPr marL="171450" indent="-171450">
              <a:buFont typeface="Arial" panose="020B0604020202020204" pitchFamily="34" charset="0"/>
              <a:buChar char="•"/>
            </a:pPr>
            <a:r>
              <a:rPr lang="de-DE" dirty="0"/>
              <a:t>Mathe, Informatik und Physik Studium ohne Abschluss (1994 &amp; 2003-2006)</a:t>
            </a:r>
          </a:p>
          <a:p>
            <a:pPr marL="171450" indent="-171450">
              <a:buFont typeface="Arial" panose="020B0604020202020204" pitchFamily="34" charset="0"/>
              <a:buChar char="•"/>
            </a:pPr>
            <a:r>
              <a:rPr lang="de-DE" dirty="0"/>
              <a:t>1994 verhaftet wegen Hacking in 31 Fällen, allerdings ohne böse Absichten (2100 AUS Strafe)</a:t>
            </a:r>
          </a:p>
          <a:p>
            <a:pPr marL="171450" indent="-171450">
              <a:buFont typeface="Arial" panose="020B0604020202020204" pitchFamily="34" charset="0"/>
              <a:buChar char="•"/>
            </a:pPr>
            <a:r>
              <a:rPr lang="de-DE" dirty="0"/>
              <a:t>2006 Gründung von WikiLeaks mit Mitstreitern</a:t>
            </a:r>
          </a:p>
          <a:p>
            <a:endParaRPr lang="de-DE" dirty="0"/>
          </a:p>
          <a:p>
            <a:r>
              <a:rPr lang="de-DE" dirty="0"/>
              <a:t>Tor:</a:t>
            </a:r>
          </a:p>
          <a:p>
            <a:pPr marL="628650" lvl="1" indent="-171450">
              <a:buFont typeface="Arial" panose="020B0604020202020204" pitchFamily="34" charset="0"/>
              <a:buChar char="•"/>
            </a:pPr>
            <a:r>
              <a:rPr lang="de-DE" dirty="0"/>
              <a:t>2000 an der Cambridge Universität</a:t>
            </a:r>
          </a:p>
          <a:p>
            <a:pPr marL="628650" lvl="1" indent="-171450">
              <a:buFont typeface="Arial" panose="020B0604020202020204" pitchFamily="34" charset="0"/>
              <a:buChar char="•"/>
            </a:pPr>
            <a:r>
              <a:rPr lang="de-DE" dirty="0"/>
              <a:t>Entwickelt mit Hilfe der United States Navy</a:t>
            </a:r>
          </a:p>
          <a:p>
            <a:pPr marL="628650" lvl="1" indent="-171450">
              <a:buFont typeface="Arial" panose="020B0604020202020204" pitchFamily="34" charset="0"/>
              <a:buChar char="•"/>
            </a:pPr>
            <a:r>
              <a:rPr lang="de-DE" dirty="0"/>
              <a:t>Anonymes Browsing durch </a:t>
            </a:r>
            <a:r>
              <a:rPr lang="de-DE" dirty="0" err="1"/>
              <a:t>Onion</a:t>
            </a:r>
            <a:r>
              <a:rPr lang="de-DE" dirty="0"/>
              <a:t> Routing</a:t>
            </a:r>
          </a:p>
          <a:p>
            <a:pPr marL="628650" lvl="1" indent="-171450">
              <a:buFont typeface="Arial" panose="020B0604020202020204" pitchFamily="34" charset="0"/>
              <a:buChar char="•"/>
            </a:pPr>
            <a:r>
              <a:rPr lang="de-DE" dirty="0"/>
              <a:t>Seit 2019 von BBC und deutsche welle genutzt</a:t>
            </a:r>
          </a:p>
          <a:p>
            <a:pPr marL="171450" lvl="0" indent="-171450">
              <a:buFont typeface="Arial" panose="020B0604020202020204" pitchFamily="34" charset="0"/>
              <a:buChar char="•"/>
            </a:pPr>
            <a:r>
              <a:rPr lang="de-DE" dirty="0"/>
              <a:t>WikiLeaks</a:t>
            </a:r>
          </a:p>
          <a:p>
            <a:pPr marL="628650" lvl="1" indent="-171450">
              <a:buFont typeface="Arial" panose="020B0604020202020204" pitchFamily="34" charset="0"/>
              <a:buChar char="•"/>
            </a:pPr>
            <a:r>
              <a:rPr lang="de-DE" dirty="0"/>
              <a:t>2007 Milliardenschwere Korruption, kenianische Präsidentenfamilie (Daniel </a:t>
            </a:r>
            <a:r>
              <a:rPr lang="de-DE" dirty="0" err="1"/>
              <a:t>arap</a:t>
            </a:r>
            <a:r>
              <a:rPr lang="de-DE" dirty="0"/>
              <a:t> Moi), veröffentlicht in The Guardian</a:t>
            </a:r>
          </a:p>
          <a:p>
            <a:pPr marL="628650" lvl="1" indent="-171450">
              <a:buFont typeface="Arial" panose="020B0604020202020204" pitchFamily="34" charset="0"/>
              <a:buChar char="•"/>
            </a:pPr>
            <a:r>
              <a:rPr lang="de-DE" dirty="0"/>
              <a:t>2008 Internetsperrlisten sperren mehr Seiten als gewollt (Finnland lediglich 1% der Sperrliste gerechtfertigt)</a:t>
            </a:r>
          </a:p>
          <a:p>
            <a:pPr marL="628650" lvl="1" indent="-171450">
              <a:buFont typeface="Arial" panose="020B0604020202020204" pitchFamily="34" charset="0"/>
              <a:buChar char="•"/>
            </a:pPr>
            <a:r>
              <a:rPr lang="de-DE" dirty="0"/>
              <a:t>2010 Dokument der CIA beschreibt Methode, WikiLeaks offenzulegen und zu „zerstören“</a:t>
            </a:r>
            <a:br>
              <a:rPr lang="de-DE" dirty="0"/>
            </a:br>
            <a:r>
              <a:rPr lang="de-DE" dirty="0"/>
              <a:t>	CIA PR-Strategie in Deutschland und Frankreich um Einsatz zu relativieren bzw. zu unterstützen (Frankreich: Afghanen </a:t>
            </a:r>
            <a:r>
              <a:rPr lang="de-DE" dirty="0" err="1"/>
              <a:t>unterstüzten</a:t>
            </a:r>
            <a:r>
              <a:rPr lang="de-DE" dirty="0"/>
              <a:t> den Einsatz, Deutschland: Angst vor Drogen, Terror und Flüchtlingen)</a:t>
            </a:r>
            <a:br>
              <a:rPr lang="de-DE" dirty="0"/>
            </a:br>
            <a:r>
              <a:rPr lang="de-DE" dirty="0"/>
              <a:t>	Luftangriffe in Bagdad (12 Personen, darunter 2 Reuters Journalisten getötet (Verwechslung von AK-47 mit Kamera), anschließend helfendes Auto auch beschossen, zwei Kinder schwer verletzt) und </a:t>
            </a:r>
            <a:r>
              <a:rPr lang="de-DE" dirty="0" err="1"/>
              <a:t>Garani</a:t>
            </a:r>
            <a:r>
              <a:rPr lang="de-DE" dirty="0"/>
              <a:t>, Videoaufnahme (86 – 145 Tote)</a:t>
            </a:r>
            <a:br>
              <a:rPr lang="de-DE" dirty="0"/>
            </a:br>
            <a:r>
              <a:rPr lang="de-DE" dirty="0"/>
              <a:t>	Iraq </a:t>
            </a:r>
            <a:r>
              <a:rPr lang="de-DE" dirty="0" err="1"/>
              <a:t>warlogs</a:t>
            </a:r>
            <a:r>
              <a:rPr lang="de-DE" dirty="0"/>
              <a:t> &amp; Afghan War Diary: </a:t>
            </a:r>
            <a:br>
              <a:rPr lang="de-DE" dirty="0"/>
            </a:br>
            <a:r>
              <a:rPr lang="de-DE" dirty="0"/>
              <a:t>		IRAQ: Größte Veröffentlichung militärischer Dokumente in USA (109.000 Opfer, darunter 66.081 Zivilisten),</a:t>
            </a:r>
          </a:p>
          <a:p>
            <a:pPr marL="1828800" lvl="4" indent="0">
              <a:buFont typeface="Arial" panose="020B0604020202020204" pitchFamily="34" charset="0"/>
              <a:buNone/>
            </a:pPr>
            <a:r>
              <a:rPr lang="de-DE" dirty="0"/>
              <a:t>Afghan: 76.911 Dokumente, veröffentlicht von Spiegel Online, New York Times, The Guardian</a:t>
            </a:r>
          </a:p>
          <a:p>
            <a:pPr marL="628650" lvl="1" indent="-171450">
              <a:buFont typeface="Arial" panose="020B0604020202020204" pitchFamily="34" charset="0"/>
              <a:buChar char="•"/>
            </a:pPr>
            <a:r>
              <a:rPr lang="de-DE" dirty="0"/>
              <a:t>2011 The Guantanamo Files: Guantanamo als Geheimdienstlager zur Informationsgewinnung, mind. 150 Häftlinge unschuldig (inkl. 14 Jähriger und 89-demenz kranker)</a:t>
            </a:r>
          </a:p>
          <a:p>
            <a:pPr marL="628650" lvl="1" indent="-171450">
              <a:buFont typeface="Arial" panose="020B0604020202020204" pitchFamily="34" charset="0"/>
              <a:buChar char="•"/>
            </a:pPr>
            <a:r>
              <a:rPr lang="de-DE" dirty="0"/>
              <a:t>2017 Sicherheitslücken in Android und Windows (UEFI auf Mainboard), Möglichkeit Eingaben von Messengern vor </a:t>
            </a:r>
            <a:r>
              <a:rPr lang="de-DE" dirty="0" err="1"/>
              <a:t>verschlüsselung</a:t>
            </a:r>
            <a:r>
              <a:rPr lang="de-DE" dirty="0"/>
              <a:t> abzugreifen. </a:t>
            </a:r>
            <a:br>
              <a:rPr lang="de-DE" dirty="0"/>
            </a:br>
            <a:r>
              <a:rPr lang="de-DE" dirty="0"/>
              <a:t>	Zentrum der Spionage: US-Botschaft in Frankfurt am Main</a:t>
            </a:r>
          </a:p>
        </p:txBody>
      </p:sp>
      <p:sp>
        <p:nvSpPr>
          <p:cNvPr id="4" name="Foliennummernplatzhalter 3"/>
          <p:cNvSpPr>
            <a:spLocks noGrp="1"/>
          </p:cNvSpPr>
          <p:nvPr>
            <p:ph type="sldNum" sz="quarter" idx="5"/>
          </p:nvPr>
        </p:nvSpPr>
        <p:spPr/>
        <p:txBody>
          <a:bodyPr/>
          <a:lstStyle/>
          <a:p>
            <a:fld id="{7EA06E4F-8004-4186-852A-627D056050BA}" type="slidenum">
              <a:rPr lang="de-DE" smtClean="0"/>
              <a:pPr/>
              <a:t>28</a:t>
            </a:fld>
            <a:endParaRPr lang="de-DE" dirty="0"/>
          </a:p>
        </p:txBody>
      </p:sp>
    </p:spTree>
    <p:extLst>
      <p:ext uri="{BB962C8B-B14F-4D97-AF65-F5344CB8AC3E}">
        <p14:creationId xmlns:p14="http://schemas.microsoft.com/office/powerpoint/2010/main" val="29025253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Edward Snowden (1983, North Carolina, Ex CIA Mitarbeiter) 2005 Informatik Studium abgebrochen.</a:t>
            </a:r>
            <a:br>
              <a:rPr lang="de-DE" dirty="0"/>
            </a:br>
            <a:r>
              <a:rPr lang="de-DE" b="0" i="0" dirty="0">
                <a:solidFill>
                  <a:srgbClr val="202122"/>
                </a:solidFill>
                <a:effectLst/>
                <a:latin typeface="Arial" panose="020B0604020202020204" pitchFamily="34" charset="0"/>
              </a:rPr>
              <a:t>„Ich möchte nicht in einer Welt leben, in der alles, was ich tue und sage, aufgezeichnet wird. Solche Bedingungen bin ich weder bereit zu unterstützen, noch will ich unter solchen leben.“</a:t>
            </a: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dirty="0">
                <a:solidFill>
                  <a:srgbClr val="202122"/>
                </a:solidFill>
                <a:effectLst/>
                <a:latin typeface="Arial" panose="020B0604020202020204" pitchFamily="34" charset="0"/>
              </a:rPr>
              <a:t> - </a:t>
            </a:r>
            <a:r>
              <a:rPr lang="de-DE" b="1" dirty="0"/>
              <a:t>Öffentliche Daten nützen, private Daten schützen. CCC</a:t>
            </a:r>
          </a:p>
          <a:p>
            <a:pPr marL="0" marR="0" lvl="0" indent="0" algn="l" defTabSz="914400" rtl="0" eaLnBrk="1" fontAlgn="auto" latinLnBrk="0" hangingPunct="1">
              <a:lnSpc>
                <a:spcPct val="100000"/>
              </a:lnSpc>
              <a:spcBef>
                <a:spcPts val="0"/>
              </a:spcBef>
              <a:spcAft>
                <a:spcPts val="0"/>
              </a:spcAft>
              <a:buClrTx/>
              <a:buSzTx/>
              <a:buFontTx/>
              <a:buNone/>
              <a:tabLst/>
              <a:defRPr/>
            </a:pPr>
            <a:r>
              <a:rPr lang="de-DE" b="1" dirty="0"/>
              <a:t>2013, flucht nach Hongkong, Asylantrag in Ecuador -&gt; Ecuador kritisiert von den USA, Drohung von Auflösung eines Handelsabkommens -&gt; Ecuador kündigt die Verträge auf und bietet USA 23 Millionen USD Entwicklungshilfe, zweckgebunden für Bildungsmaßnahmen zum Thema Menschenrechte </a:t>
            </a:r>
          </a:p>
          <a:p>
            <a:br>
              <a:rPr lang="de-DE" b="0" i="0" dirty="0">
                <a:solidFill>
                  <a:srgbClr val="202122"/>
                </a:solidFill>
                <a:effectLst/>
                <a:latin typeface="Arial" panose="020B0604020202020204" pitchFamily="34" charset="0"/>
              </a:rPr>
            </a:br>
            <a:r>
              <a:rPr lang="de-DE" b="0" i="0" dirty="0">
                <a:solidFill>
                  <a:srgbClr val="202122"/>
                </a:solidFill>
                <a:effectLst/>
                <a:latin typeface="Arial" panose="020B0604020202020204" pitchFamily="34" charset="0"/>
              </a:rPr>
              <a:t>Politisches Asyl in Russland, Wladimir Putin: „Wenn er hier bleiben möchte, gibt es eine Bedingung: Er muss mit seiner Arbeit aufhören, die darauf gerichtet ist, unseren amerikanischen Partnern Schaden zuzufügen – so merkwürdig sich das aus meinem Mund auch anhören mag.“</a:t>
            </a:r>
          </a:p>
          <a:p>
            <a:endParaRPr lang="de-DE" b="0" i="0" dirty="0">
              <a:solidFill>
                <a:srgbClr val="202122"/>
              </a:solidFill>
              <a:effectLst/>
              <a:latin typeface="Arial" panose="020B0604020202020204" pitchFamily="34" charset="0"/>
            </a:endParaRPr>
          </a:p>
          <a:p>
            <a:r>
              <a:rPr lang="de-DE" b="0" i="0" dirty="0">
                <a:solidFill>
                  <a:srgbClr val="202122"/>
                </a:solidFill>
                <a:effectLst/>
                <a:latin typeface="Arial" panose="020B0604020202020204" pitchFamily="34" charset="0"/>
              </a:rPr>
              <a:t>(zu deutsch: "Planungswerkzeug für Ressourcenintegration, Synchronisation und Management").</a:t>
            </a:r>
          </a:p>
          <a:p>
            <a:r>
              <a:rPr lang="de-DE" b="0" i="0" dirty="0" err="1">
                <a:solidFill>
                  <a:srgbClr val="202122"/>
                </a:solidFill>
                <a:effectLst/>
                <a:latin typeface="Arial" panose="020B0604020202020204" pitchFamily="34" charset="0"/>
              </a:rPr>
              <a:t>Mircosoft</a:t>
            </a:r>
            <a:r>
              <a:rPr lang="de-DE" b="0" i="0" dirty="0">
                <a:solidFill>
                  <a:srgbClr val="202122"/>
                </a:solidFill>
                <a:effectLst/>
                <a:latin typeface="Arial" panose="020B0604020202020204" pitchFamily="34" charset="0"/>
              </a:rPr>
              <a:t>, GOOGLE, Facebook, Yahoo &amp; Apple</a:t>
            </a:r>
            <a:br>
              <a:rPr lang="de-DE" b="0" i="0" dirty="0">
                <a:solidFill>
                  <a:srgbClr val="202122"/>
                </a:solidFill>
                <a:effectLst/>
                <a:latin typeface="Arial" panose="020B0604020202020204" pitchFamily="34" charset="0"/>
              </a:rPr>
            </a:br>
            <a:r>
              <a:rPr lang="de-DE" b="0" i="0" dirty="0">
                <a:solidFill>
                  <a:srgbClr val="202122"/>
                </a:solidFill>
                <a:effectLst/>
                <a:latin typeface="Arial" panose="020B0604020202020204" pitchFamily="34" charset="0"/>
              </a:rPr>
              <a:t>Streiten Beteiligung ab, laut NSA jedoch wussten sie davon</a:t>
            </a:r>
          </a:p>
          <a:p>
            <a:endParaRPr lang="de-DE" b="0" i="0" dirty="0">
              <a:solidFill>
                <a:srgbClr val="202122"/>
              </a:solidFill>
              <a:effectLst/>
              <a:latin typeface="Arial" panose="020B0604020202020204" pitchFamily="34" charset="0"/>
            </a:endParaRPr>
          </a:p>
          <a:p>
            <a:r>
              <a:rPr lang="de-DE" b="0" i="0" dirty="0">
                <a:solidFill>
                  <a:srgbClr val="202122"/>
                </a:solidFill>
                <a:effectLst/>
                <a:latin typeface="Arial" panose="020B0604020202020204" pitchFamily="34" charset="0"/>
              </a:rPr>
              <a:t>Deutschland ähnlich stark überwacht wie Irak oder China</a:t>
            </a:r>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29</a:t>
            </a:fld>
            <a:endParaRPr lang="de-DE" dirty="0"/>
          </a:p>
        </p:txBody>
      </p:sp>
    </p:spTree>
    <p:extLst>
      <p:ext uri="{BB962C8B-B14F-4D97-AF65-F5344CB8AC3E}">
        <p14:creationId xmlns:p14="http://schemas.microsoft.com/office/powerpoint/2010/main" val="2235581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a:t>
            </a:fld>
            <a:endParaRPr lang="de-DE" dirty="0"/>
          </a:p>
        </p:txBody>
      </p:sp>
    </p:spTree>
    <p:extLst>
      <p:ext uri="{BB962C8B-B14F-4D97-AF65-F5344CB8AC3E}">
        <p14:creationId xmlns:p14="http://schemas.microsoft.com/office/powerpoint/2010/main" val="11178135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30</a:t>
            </a:fld>
            <a:endParaRPr lang="de-DE" dirty="0"/>
          </a:p>
        </p:txBody>
      </p:sp>
    </p:spTree>
    <p:extLst>
      <p:ext uri="{BB962C8B-B14F-4D97-AF65-F5344CB8AC3E}">
        <p14:creationId xmlns:p14="http://schemas.microsoft.com/office/powerpoint/2010/main" val="13014750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Angeschlossen über APIs </a:t>
            </a:r>
          </a:p>
          <a:p>
            <a:pPr marL="298350" indent="-285750">
              <a:buFont typeface="Arial" panose="020B0604020202020204" pitchFamily="34" charset="0"/>
              <a:buChar char="•"/>
            </a:pPr>
            <a:r>
              <a:rPr lang="de-DE" dirty="0"/>
              <a:t>Kann Daten über Internetnutzer sammeln (Crawler)</a:t>
            </a:r>
          </a:p>
          <a:p>
            <a:pPr marL="298350" indent="-285750">
              <a:buFont typeface="Arial" panose="020B0604020202020204" pitchFamily="34" charset="0"/>
              <a:buChar char="•"/>
            </a:pPr>
            <a:r>
              <a:rPr lang="de-DE" dirty="0"/>
              <a:t>WIRED: </a:t>
            </a:r>
            <a:r>
              <a:rPr lang="de-DE" b="0" i="0" dirty="0">
                <a:solidFill>
                  <a:srgbClr val="3C3C3C"/>
                </a:solidFill>
                <a:effectLst/>
                <a:latin typeface="OpenSansRegular"/>
              </a:rPr>
              <a:t>„Die meisten Bots sind ziemlich dumm, aber eben effektiv.“</a:t>
            </a:r>
          </a:p>
          <a:p>
            <a:pPr marL="12600" indent="0">
              <a:buFont typeface="Arial" panose="020B0604020202020204" pitchFamily="34" charset="0"/>
              <a:buNone/>
            </a:pPr>
            <a:endParaRPr lang="de-DE" b="0" i="0" dirty="0">
              <a:solidFill>
                <a:srgbClr val="3C3C3C"/>
              </a:solidFill>
              <a:effectLst/>
              <a:latin typeface="OpenSansRegular"/>
            </a:endParaRPr>
          </a:p>
          <a:p>
            <a:pPr marL="298350" indent="-285750">
              <a:buFont typeface="Arial" panose="020B0604020202020204" pitchFamily="34" charset="0"/>
              <a:buChar char="•"/>
            </a:pPr>
            <a:r>
              <a:rPr lang="de-DE" b="0" i="0" dirty="0">
                <a:solidFill>
                  <a:srgbClr val="3C3C3C"/>
                </a:solidFill>
                <a:effectLst/>
                <a:latin typeface="OpenSansRegular"/>
              </a:rPr>
              <a:t>Drei Arten</a:t>
            </a:r>
          </a:p>
          <a:p>
            <a:pPr marL="755550" lvl="1" indent="-285750">
              <a:buFont typeface="Arial" panose="020B0604020202020204" pitchFamily="34" charset="0"/>
              <a:buChar char="•"/>
            </a:pPr>
            <a:r>
              <a:rPr lang="de-DE" b="0" i="0" dirty="0">
                <a:solidFill>
                  <a:srgbClr val="3C3C3C"/>
                </a:solidFill>
                <a:effectLst/>
                <a:latin typeface="OpenSansRegular"/>
              </a:rPr>
              <a:t>Der Überlaster flutet </a:t>
            </a:r>
            <a:r>
              <a:rPr lang="de-DE" b="0" i="0" dirty="0" err="1">
                <a:solidFill>
                  <a:srgbClr val="3C3C3C"/>
                </a:solidFill>
                <a:effectLst/>
                <a:latin typeface="OpenSansRegular"/>
              </a:rPr>
              <a:t>Kommentaresektionen</a:t>
            </a:r>
            <a:r>
              <a:rPr lang="de-DE" b="0" i="0" dirty="0">
                <a:solidFill>
                  <a:srgbClr val="3C3C3C"/>
                </a:solidFill>
                <a:effectLst/>
                <a:latin typeface="OpenSansRegular"/>
              </a:rPr>
              <a:t>, um eigentlich Inhalt zu verdrängen, besonders effektiv mit anderen Bots, welche diesen durch </a:t>
            </a:r>
            <a:r>
              <a:rPr lang="de-DE" b="0" i="0" dirty="0" err="1">
                <a:solidFill>
                  <a:srgbClr val="3C3C3C"/>
                </a:solidFill>
                <a:effectLst/>
                <a:latin typeface="OpenSansRegular"/>
              </a:rPr>
              <a:t>likes</a:t>
            </a:r>
            <a:r>
              <a:rPr lang="de-DE" b="0" i="0" dirty="0">
                <a:solidFill>
                  <a:srgbClr val="3C3C3C"/>
                </a:solidFill>
                <a:effectLst/>
                <a:latin typeface="OpenSansRegular"/>
              </a:rPr>
              <a:t> unterstützten </a:t>
            </a:r>
            <a:endParaRPr lang="de-DE" dirty="0"/>
          </a:p>
          <a:p>
            <a:pPr marL="755550" lvl="1" indent="-285750">
              <a:buFont typeface="Arial" panose="020B0604020202020204" pitchFamily="34" charset="0"/>
              <a:buChar char="•"/>
            </a:pPr>
            <a:r>
              <a:rPr lang="de-DE" dirty="0"/>
              <a:t>Der Trendsetter bringt bestimmte Hashtags oder Phänomene in den Vordergrund. Dadurch wirken Randgruppen wie eine große soziale Bewegung</a:t>
            </a:r>
          </a:p>
          <a:p>
            <a:pPr marL="755550" lvl="1" indent="-285750">
              <a:buFont typeface="Arial" panose="020B0604020202020204" pitchFamily="34" charset="0"/>
              <a:buChar char="•"/>
            </a:pPr>
            <a:r>
              <a:rPr lang="de-DE" dirty="0"/>
              <a:t>Der Auto-Troll trollt. Ein Troll versucht, einen User, welcher sich für ein bestimmtes Thema interessiert, durch Provokationen abzulenken -&gt; hitzigere Debatten. Dadurch für Bot leichter, da keine sachliche Debatte mehr</a:t>
            </a:r>
          </a:p>
          <a:p>
            <a:pPr marL="1212750" lvl="2" indent="-285750">
              <a:buFont typeface="Arial" panose="020B0604020202020204" pitchFamily="34" charset="0"/>
              <a:buChar char="•"/>
            </a:pPr>
            <a:r>
              <a:rPr lang="de-DE" dirty="0"/>
              <a:t>Impfpass wird mit Judenstern gleichgesetzt </a:t>
            </a:r>
            <a:r>
              <a:rPr lang="de-DE" dirty="0">
                <a:sym typeface="Wingdings" panose="05000000000000000000" pitchFamily="2" charset="2"/>
              </a:rPr>
              <a:t> Aufregung über diese Aussage  „Meine Meinung wird hier zensiert!“</a:t>
            </a:r>
            <a:r>
              <a:rPr lang="de-DE" dirty="0"/>
              <a:t>  </a:t>
            </a:r>
          </a:p>
          <a:p>
            <a:pPr marL="298350" indent="-285750">
              <a:buFont typeface="Arial" panose="020B0604020202020204" pitchFamily="34" charset="0"/>
              <a:buChar char="•"/>
            </a:pPr>
            <a:r>
              <a:rPr lang="de-DE" dirty="0"/>
              <a:t>Beispiele:</a:t>
            </a:r>
          </a:p>
          <a:p>
            <a:pPr marL="501750" lvl="1" indent="-285750">
              <a:buFont typeface="Arial" panose="020B0604020202020204" pitchFamily="34" charset="0"/>
              <a:buChar char="•"/>
            </a:pPr>
            <a:r>
              <a:rPr lang="de-DE" dirty="0"/>
              <a:t>Brexit-Votum  laut The </a:t>
            </a:r>
            <a:r>
              <a:rPr lang="de-DE" dirty="0" err="1"/>
              <a:t>Indipendent</a:t>
            </a:r>
            <a:r>
              <a:rPr lang="de-DE" dirty="0"/>
              <a:t> spielten Pro-</a:t>
            </a:r>
            <a:r>
              <a:rPr lang="de-DE" dirty="0" err="1"/>
              <a:t>Leave</a:t>
            </a:r>
            <a:r>
              <a:rPr lang="de-DE" dirty="0"/>
              <a:t> Bots eine strategische Rolle in der Wahl</a:t>
            </a:r>
          </a:p>
          <a:p>
            <a:pPr marL="501750" lvl="1" indent="-285750">
              <a:buFont typeface="Arial" panose="020B0604020202020204" pitchFamily="34" charset="0"/>
              <a:buChar char="•"/>
            </a:pPr>
            <a:r>
              <a:rPr lang="de-DE" dirty="0"/>
              <a:t>US-Präsidentschaftswahl 2016: Jeder dritte Pro-Trump Tweet von Bot.</a:t>
            </a:r>
          </a:p>
          <a:p>
            <a:pPr marL="958950" lvl="2" indent="-285750">
              <a:buFont typeface="Arial" panose="020B0604020202020204" pitchFamily="34" charset="0"/>
              <a:buChar char="•"/>
            </a:pPr>
            <a:r>
              <a:rPr lang="de-DE" dirty="0"/>
              <a:t>Russische Bots ?</a:t>
            </a:r>
          </a:p>
          <a:p>
            <a:pPr marL="501750" lvl="1" indent="-285750">
              <a:buFont typeface="Arial" panose="020B0604020202020204" pitchFamily="34" charset="0"/>
              <a:buChar char="•"/>
            </a:pPr>
            <a:r>
              <a:rPr lang="de-DE" dirty="0"/>
              <a:t>Bundestagswahl, </a:t>
            </a:r>
            <a:r>
              <a:rPr lang="de-DE" dirty="0" err="1"/>
              <a:t>Social</a:t>
            </a:r>
            <a:r>
              <a:rPr lang="de-DE" dirty="0"/>
              <a:t> Bots kaum beeinflusst, wohl wegen wenigen Twitter </a:t>
            </a:r>
            <a:r>
              <a:rPr lang="de-DE" dirty="0" err="1"/>
              <a:t>nutzern</a:t>
            </a:r>
            <a:r>
              <a:rPr lang="de-DE" dirty="0"/>
              <a:t> in DE</a:t>
            </a:r>
          </a:p>
          <a:p>
            <a:pPr marL="501750" lvl="1" indent="-285750">
              <a:buFont typeface="Arial" panose="020B0604020202020204" pitchFamily="34" charset="0"/>
              <a:buChar char="•"/>
            </a:pPr>
            <a:endParaRPr lang="de-DE" dirty="0"/>
          </a:p>
          <a:p>
            <a:pPr marL="0" lvl="0" indent="0">
              <a:buFont typeface="Arial" panose="020B0604020202020204" pitchFamily="34" charset="0"/>
              <a:buNone/>
            </a:pPr>
            <a:r>
              <a:rPr lang="de-DE" b="0" i="0" dirty="0">
                <a:solidFill>
                  <a:srgbClr val="3F3F3F"/>
                </a:solidFill>
                <a:effectLst/>
                <a:latin typeface="Roboto" panose="020B0604020202020204" pitchFamily="2" charset="0"/>
              </a:rPr>
              <a:t>Ist ein Netz von </a:t>
            </a:r>
            <a:r>
              <a:rPr lang="de-DE" b="0" i="0" dirty="0" err="1">
                <a:solidFill>
                  <a:srgbClr val="3F3F3F"/>
                </a:solidFill>
                <a:effectLst/>
                <a:latin typeface="Roboto" panose="020B0604020202020204" pitchFamily="2" charset="0"/>
              </a:rPr>
              <a:t>Social</a:t>
            </a:r>
            <a:r>
              <a:rPr lang="de-DE" b="0" i="0" dirty="0">
                <a:solidFill>
                  <a:srgbClr val="3F3F3F"/>
                </a:solidFill>
                <a:effectLst/>
                <a:latin typeface="Roboto" panose="020B0604020202020204" pitchFamily="2" charset="0"/>
              </a:rPr>
              <a:t> Bots einmal aktiv, kann es zur gezielten Verbreitung von Informationen eingesetzt werden – mit entsprechenden Möglichkeiten zur Desinformation, Täuschung und Manipulation von Meinungsbildungsprozessen. Die menschlichen Akteure hinter solchen Einsätzen können nicht nur andere Netzwerkpartner gezielt ansprechen. Dank der Vielzahl der automatisiert arbeitenden Nutzerkonten können Beiträge in nahezu beliebig hoher Anzahl veröffentlicht und unterstützt werden, wodurch abweichende Beiträge anderer Nutzer verdrängt werden und die von den Betreibern der Netze erwünschte Meinung scheinbar die Oberhand im Online-Diskurs gewinnt. – Bundesministerium für Inneres</a:t>
            </a:r>
          </a:p>
          <a:p>
            <a:pPr marL="0" lvl="0" indent="0">
              <a:buFont typeface="Arial" panose="020B0604020202020204" pitchFamily="34" charset="0"/>
              <a:buNone/>
            </a:pPr>
            <a:endParaRPr lang="de-DE" b="0" i="0" dirty="0">
              <a:solidFill>
                <a:srgbClr val="3F3F3F"/>
              </a:solidFill>
              <a:effectLst/>
              <a:latin typeface="Roboto" panose="020B0604020202020204" pitchFamily="2" charset="0"/>
            </a:endParaRPr>
          </a:p>
          <a:p>
            <a:pPr marL="0" lvl="0" indent="0">
              <a:buFont typeface="Arial" panose="020B0604020202020204" pitchFamily="34" charset="0"/>
              <a:buNone/>
            </a:pPr>
            <a:r>
              <a:rPr lang="de-DE" b="1" i="0" dirty="0">
                <a:solidFill>
                  <a:srgbClr val="3F3F3F"/>
                </a:solidFill>
                <a:effectLst/>
                <a:latin typeface="Roboto" panose="020B0604020202020204" pitchFamily="2" charset="0"/>
              </a:rPr>
              <a:t>Das Verbreiten von Desinformation verstößt gegen das Prinzip der Informationsfreiheit der Hackerethik</a:t>
            </a:r>
          </a:p>
          <a:p>
            <a:pPr marL="216000" lvl="1" indent="0">
              <a:buFont typeface="Arial" panose="020B0604020202020204" pitchFamily="34" charset="0"/>
              <a:buNone/>
            </a:pPr>
            <a:endParaRPr lang="de-DE" dirty="0"/>
          </a:p>
          <a:p>
            <a:pPr marL="216000" lvl="1" indent="0">
              <a:buFont typeface="Arial" panose="020B0604020202020204" pitchFamily="34" charset="0"/>
              <a:buNone/>
            </a:pPr>
            <a:r>
              <a:rPr lang="de-DE" dirty="0"/>
              <a:t>https://www.ionos.de/digitalguide/online-marketing/social-media/social-bots-was-koennen-die-meinungsroboter-wirklich/</a:t>
            </a:r>
            <a:br>
              <a:rPr lang="de-DE" dirty="0"/>
            </a:br>
            <a:r>
              <a:rPr lang="de-DE" dirty="0"/>
              <a:t>https://www.oeffentliche-it.de/-/social-bots</a:t>
            </a:r>
          </a:p>
          <a:p>
            <a:pPr marL="216000" lvl="1" indent="0">
              <a:buFont typeface="Arial" panose="020B0604020202020204" pitchFamily="34" charset="0"/>
              <a:buNone/>
            </a:pPr>
            <a:r>
              <a:rPr lang="de-DE" dirty="0"/>
              <a:t>https://www.independent.co.uk/life-style/gadgets-and-tech/news/brexit-twitter-bots-pro-leave-eu-referendum-result-oxford-university-study-a7800786.html</a:t>
            </a:r>
          </a:p>
          <a:p>
            <a:pPr marL="216000" lvl="1" indent="0">
              <a:buFont typeface="Arial" panose="020B0604020202020204" pitchFamily="34" charset="0"/>
              <a:buNone/>
            </a:pPr>
            <a:r>
              <a:rPr lang="de-DE" dirty="0"/>
              <a:t>https://wirtschaftslexikon.gabler.de/definition/social-bots-54247</a:t>
            </a:r>
          </a:p>
          <a:p>
            <a:pPr marL="216000" lvl="1" indent="0">
              <a:buFont typeface="Arial" panose="020B0604020202020204" pitchFamily="34" charset="0"/>
              <a:buNone/>
            </a:pPr>
            <a:r>
              <a:rPr lang="de-DE" dirty="0"/>
              <a:t>	</a:t>
            </a:r>
          </a:p>
          <a:p>
            <a:endParaRPr lang="de-DE" dirty="0"/>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31</a:t>
            </a:fld>
            <a:endParaRPr lang="de-DE" dirty="0"/>
          </a:p>
        </p:txBody>
      </p:sp>
    </p:spTree>
    <p:extLst>
      <p:ext uri="{BB962C8B-B14F-4D97-AF65-F5344CB8AC3E}">
        <p14:creationId xmlns:p14="http://schemas.microsoft.com/office/powerpoint/2010/main" val="16441323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32</a:t>
            </a:fld>
            <a:endParaRPr lang="de-DE" dirty="0"/>
          </a:p>
        </p:txBody>
      </p:sp>
    </p:spTree>
    <p:extLst>
      <p:ext uri="{BB962C8B-B14F-4D97-AF65-F5344CB8AC3E}">
        <p14:creationId xmlns:p14="http://schemas.microsoft.com/office/powerpoint/2010/main" val="10620224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33</a:t>
            </a:fld>
            <a:endParaRPr lang="de-DE" dirty="0"/>
          </a:p>
        </p:txBody>
      </p:sp>
    </p:spTree>
    <p:extLst>
      <p:ext uri="{BB962C8B-B14F-4D97-AF65-F5344CB8AC3E}">
        <p14:creationId xmlns:p14="http://schemas.microsoft.com/office/powerpoint/2010/main" val="27957419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34</a:t>
            </a:fld>
            <a:endParaRPr lang="de-DE" dirty="0"/>
          </a:p>
        </p:txBody>
      </p:sp>
    </p:spTree>
    <p:extLst>
      <p:ext uri="{BB962C8B-B14F-4D97-AF65-F5344CB8AC3E}">
        <p14:creationId xmlns:p14="http://schemas.microsoft.com/office/powerpoint/2010/main" val="4964848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37</a:t>
            </a:fld>
            <a:endParaRPr lang="de-DE" dirty="0"/>
          </a:p>
        </p:txBody>
      </p:sp>
    </p:spTree>
    <p:extLst>
      <p:ext uri="{BB962C8B-B14F-4D97-AF65-F5344CB8AC3E}">
        <p14:creationId xmlns:p14="http://schemas.microsoft.com/office/powerpoint/2010/main" val="39281386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38</a:t>
            </a:fld>
            <a:endParaRPr lang="de-DE" dirty="0"/>
          </a:p>
        </p:txBody>
      </p:sp>
    </p:spTree>
    <p:extLst>
      <p:ext uri="{BB962C8B-B14F-4D97-AF65-F5344CB8AC3E}">
        <p14:creationId xmlns:p14="http://schemas.microsoft.com/office/powerpoint/2010/main" val="2037540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7EA06E4F-8004-4186-852A-627D056050BA}" type="slidenum">
              <a:rPr lang="de-DE" smtClean="0"/>
              <a:pPr/>
              <a:t>4</a:t>
            </a:fld>
            <a:endParaRPr lang="de-DE" dirty="0"/>
          </a:p>
        </p:txBody>
      </p:sp>
    </p:spTree>
    <p:extLst>
      <p:ext uri="{BB962C8B-B14F-4D97-AF65-F5344CB8AC3E}">
        <p14:creationId xmlns:p14="http://schemas.microsoft.com/office/powerpoint/2010/main" val="32627024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Wir haben jetzt gesehen dass Thema Hacker und Hacking allgemein relevant ist</a:t>
            </a:r>
          </a:p>
          <a:p>
            <a:pPr marL="171450" indent="-171450">
              <a:buFont typeface="Arial" panose="020B0604020202020204" pitchFamily="34" charset="0"/>
              <a:buChar char="•"/>
            </a:pPr>
            <a:r>
              <a:rPr lang="de-DE" dirty="0"/>
              <a:t>Aber bevor wir zur Hackerethik kommen müssen wir den </a:t>
            </a:r>
            <a:r>
              <a:rPr lang="de-DE" dirty="0" err="1"/>
              <a:t>geschichtl</a:t>
            </a:r>
            <a:r>
              <a:rPr lang="de-DE" dirty="0"/>
              <a:t>. Hintergrund Wissen</a:t>
            </a:r>
          </a:p>
          <a:p>
            <a:pPr marL="171450" indent="-171450">
              <a:buFont typeface="Arial" panose="020B0604020202020204" pitchFamily="34" charset="0"/>
              <a:buChar char="•"/>
            </a:pPr>
            <a:r>
              <a:rPr lang="de-DE" dirty="0"/>
              <a:t>Es ist sehr wichtig</a:t>
            </a:r>
          </a:p>
          <a:p>
            <a:pPr marL="628650" lvl="1" indent="-171450">
              <a:buFont typeface="Arial" panose="020B0604020202020204" pitchFamily="34" charset="0"/>
              <a:buChar char="•"/>
            </a:pPr>
            <a:r>
              <a:rPr lang="de-DE" dirty="0"/>
              <a:t>Und wie wird der Begriff „Hacker“ genauer unter Lupe</a:t>
            </a:r>
          </a:p>
          <a:p>
            <a:pPr marL="628650" lvl="1" indent="-171450">
              <a:buFont typeface="Arial" panose="020B0604020202020204" pitchFamily="34" charset="0"/>
              <a:buChar char="•"/>
            </a:pPr>
            <a:r>
              <a:rPr lang="de-DE" dirty="0"/>
              <a:t>Unterschiedliche Bedeutungen von Hackern</a:t>
            </a:r>
          </a:p>
        </p:txBody>
      </p:sp>
      <p:sp>
        <p:nvSpPr>
          <p:cNvPr id="4" name="Foliennummernplatzhalter 3"/>
          <p:cNvSpPr>
            <a:spLocks noGrp="1"/>
          </p:cNvSpPr>
          <p:nvPr>
            <p:ph type="sldNum" sz="quarter" idx="5"/>
          </p:nvPr>
        </p:nvSpPr>
        <p:spPr/>
        <p:txBody>
          <a:bodyPr/>
          <a:lstStyle/>
          <a:p>
            <a:fld id="{7EA06E4F-8004-4186-852A-627D056050BA}" type="slidenum">
              <a:rPr lang="de-DE" smtClean="0"/>
              <a:pPr/>
              <a:t>5</a:t>
            </a:fld>
            <a:endParaRPr lang="de-DE" dirty="0"/>
          </a:p>
        </p:txBody>
      </p:sp>
    </p:spTree>
    <p:extLst>
      <p:ext uri="{BB962C8B-B14F-4D97-AF65-F5344CB8AC3E}">
        <p14:creationId xmlns:p14="http://schemas.microsoft.com/office/powerpoint/2010/main" val="2901253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Wenn man bei seiner Suchmaschine den Begriff Hacker eingibt, bekommt man überwiegend solche Ergebnisse. Einen mysteriös gekleideten Menschen, mit Kapuzenpulli der in seinen Laptop oder seinen Computer schaut. Im Raum ist es überwiegend dunkel, manchmal sieht man noch blaue oder grüne Zeichen im Hintergrund.</a:t>
            </a:r>
          </a:p>
          <a:p>
            <a:r>
              <a:rPr lang="de-DE" dirty="0"/>
              <a:t>Meistens haben die Bilder etwas mystisches und zwielichtiges an sich und es schwingt immer das Bild eines Kriminellen mit sich.</a:t>
            </a:r>
            <a:br>
              <a:rPr lang="de-DE" dirty="0"/>
            </a:br>
            <a:r>
              <a:rPr lang="de-DE" dirty="0"/>
              <a:t>Zur Belustigung hab ich euch noch ein weiteres Bild mitgebracht, hier sogar mit Lederhandschuhen.</a:t>
            </a:r>
          </a:p>
          <a:p>
            <a:endParaRPr lang="de-DE" dirty="0"/>
          </a:p>
          <a:p>
            <a:r>
              <a:rPr lang="de-DE" dirty="0"/>
              <a:t>Wir als Informatiknahe Studierende wissen natürlich, dass dieses Bild nicht stimmt. Zumindest nicht ganz.</a:t>
            </a:r>
          </a:p>
          <a:p>
            <a:endParaRPr lang="de-DE" dirty="0"/>
          </a:p>
          <a:p>
            <a:r>
              <a:rPr lang="de-DE" dirty="0"/>
              <a:t>Aber was ist dann eigentlich ein Hacker?</a:t>
            </a:r>
          </a:p>
          <a:p>
            <a:endParaRPr lang="de-DE" dirty="0"/>
          </a:p>
          <a:p>
            <a:r>
              <a:rPr lang="de-DE" dirty="0"/>
              <a:t>Um die Hackerethik verstehen zu wollen müssen wir erst die Hackerkultur und den geschichtlichen Hintergrund kennen.</a:t>
            </a:r>
          </a:p>
        </p:txBody>
      </p:sp>
      <p:sp>
        <p:nvSpPr>
          <p:cNvPr id="4" name="Foliennummernplatzhalter 3"/>
          <p:cNvSpPr>
            <a:spLocks noGrp="1"/>
          </p:cNvSpPr>
          <p:nvPr>
            <p:ph type="sldNum" sz="quarter" idx="5"/>
          </p:nvPr>
        </p:nvSpPr>
        <p:spPr/>
        <p:txBody>
          <a:bodyPr/>
          <a:lstStyle/>
          <a:p>
            <a:fld id="{7EA06E4F-8004-4186-852A-627D056050BA}" type="slidenum">
              <a:rPr lang="de-DE" smtClean="0"/>
              <a:pPr/>
              <a:t>6</a:t>
            </a:fld>
            <a:endParaRPr lang="de-DE" dirty="0"/>
          </a:p>
        </p:txBody>
      </p:sp>
    </p:spTree>
    <p:extLst>
      <p:ext uri="{BB962C8B-B14F-4D97-AF65-F5344CB8AC3E}">
        <p14:creationId xmlns:p14="http://schemas.microsoft.com/office/powerpoint/2010/main" val="1501194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Allgemein gibt es mehrere Bedeutungen, aber die am </a:t>
            </a:r>
            <a:r>
              <a:rPr lang="de-DE" dirty="0" err="1"/>
              <a:t>meistverwendetsten</a:t>
            </a:r>
            <a:r>
              <a:rPr lang="de-DE" dirty="0"/>
              <a:t> sind diese beiden</a:t>
            </a:r>
          </a:p>
          <a:p>
            <a:pPr marL="298350" indent="-285750">
              <a:buFont typeface="Arial" panose="020B0604020202020204" pitchFamily="34" charset="0"/>
              <a:buChar char="•"/>
            </a:pPr>
            <a:r>
              <a:rPr lang="de-DE" dirty="0"/>
              <a:t>Entweder sehr negativ oder sehr positiv behaftet</a:t>
            </a:r>
          </a:p>
          <a:p>
            <a:pPr marL="298350" indent="-285750">
              <a:buFont typeface="Arial" panose="020B0604020202020204" pitchFamily="34" charset="0"/>
              <a:buChar char="•"/>
            </a:pPr>
            <a:r>
              <a:rPr lang="de-DE" dirty="0"/>
              <a:t>Heutige (öffentliche) Bedeutung</a:t>
            </a:r>
          </a:p>
          <a:p>
            <a:pPr marL="298350" indent="-285750">
              <a:buFont typeface="Arial" panose="020B0604020202020204" pitchFamily="34" charset="0"/>
              <a:buChar char="•"/>
            </a:pPr>
            <a:r>
              <a:rPr lang="de-DE" dirty="0"/>
              <a:t>Steht so im Prinzip im Duden, ohne eine weitere Definition:</a:t>
            </a:r>
          </a:p>
          <a:p>
            <a:pPr marL="501750" lvl="1" indent="-285750">
              <a:buFont typeface="Arial" panose="020B0604020202020204" pitchFamily="34" charset="0"/>
              <a:buChar char="•"/>
            </a:pPr>
            <a:r>
              <a:rPr lang="de-DE" dirty="0"/>
              <a:t>Eine Person, die „durch geschicktes Ausprobieren und Anwenden verschiedener Computerprogramme mithilfe eines Rechners unberechtigt in andere Computersysteme eindringen“</a:t>
            </a:r>
          </a:p>
          <a:p>
            <a:pPr marL="501750" lvl="1" indent="-285750">
              <a:buFont typeface="Arial" panose="020B0604020202020204" pitchFamily="34" charset="0"/>
              <a:buChar char="•"/>
            </a:pPr>
            <a:r>
              <a:rPr lang="de-DE" dirty="0"/>
              <a:t>Hat was mit IT zu tun</a:t>
            </a:r>
          </a:p>
          <a:p>
            <a:pPr marL="501750" lvl="1" indent="-285750">
              <a:buFont typeface="Arial" panose="020B0604020202020204" pitchFamily="34" charset="0"/>
              <a:buChar char="•"/>
            </a:pPr>
            <a:r>
              <a:rPr lang="de-DE" dirty="0"/>
              <a:t>„unberechtigt“ </a:t>
            </a:r>
            <a:r>
              <a:rPr lang="de-DE" dirty="0">
                <a:sym typeface="Wingdings" panose="05000000000000000000" pitchFamily="2" charset="2"/>
              </a:rPr>
              <a:t> illegal</a:t>
            </a:r>
          </a:p>
          <a:p>
            <a:pPr marL="44550" indent="-285750">
              <a:buFont typeface="Arial" panose="020B0604020202020204" pitchFamily="34" charset="0"/>
              <a:buChar char="•"/>
            </a:pPr>
            <a:r>
              <a:rPr lang="de-DE" dirty="0">
                <a:sym typeface="Wingdings" panose="05000000000000000000" pitchFamily="2" charset="2"/>
              </a:rPr>
              <a:t>Zweite Bedeutung nicht unbedingt</a:t>
            </a:r>
          </a:p>
          <a:p>
            <a:pPr marL="44550" indent="-285750">
              <a:buFont typeface="Arial" panose="020B0604020202020204" pitchFamily="34" charset="0"/>
              <a:buChar char="•"/>
            </a:pPr>
            <a:r>
              <a:rPr lang="de-DE" dirty="0">
                <a:sym typeface="Wingdings" panose="05000000000000000000" pitchFamily="2" charset="2"/>
              </a:rPr>
              <a:t>Aber Bedeutung des Begriffs „Hacker“, in Hackerkultur ist andere</a:t>
            </a:r>
            <a:endParaRPr lang="de-DE" dirty="0"/>
          </a:p>
          <a:p>
            <a:pPr marL="298350" indent="-285750">
              <a:buFont typeface="Arial" panose="020B0604020202020204" pitchFamily="34" charset="0"/>
              <a:buChar char="•"/>
            </a:pPr>
            <a:r>
              <a:rPr lang="de-DE" dirty="0"/>
              <a:t>Hacker: Tüftler*innen, experimentierfreudige</a:t>
            </a:r>
          </a:p>
          <a:p>
            <a:pPr marL="501750" lvl="1" indent="-285750">
              <a:buFont typeface="Arial" panose="020B0604020202020204" pitchFamily="34" charset="0"/>
              <a:buChar char="•"/>
            </a:pPr>
            <a:r>
              <a:rPr lang="de-DE" dirty="0"/>
              <a:t>Hohe Technikaffinität und –wissen</a:t>
            </a:r>
          </a:p>
          <a:p>
            <a:pPr marL="501750" lvl="1" indent="-285750">
              <a:buFont typeface="Arial" panose="020B0604020202020204" pitchFamily="34" charset="0"/>
              <a:buChar char="•"/>
            </a:pPr>
            <a:r>
              <a:rPr lang="de-DE" dirty="0"/>
              <a:t>Nicht unbedingt in der Informationswissenschaft</a:t>
            </a:r>
          </a:p>
          <a:p>
            <a:pPr marL="501750" lvl="1" indent="-285750">
              <a:buFont typeface="Arial" panose="020B0604020202020204" pitchFamily="34" charset="0"/>
              <a:buChar char="•"/>
            </a:pPr>
            <a:r>
              <a:rPr lang="de-DE" dirty="0"/>
              <a:t>Kreativität </a:t>
            </a:r>
            <a:r>
              <a:rPr lang="de-DE" dirty="0">
                <a:sym typeface="Wingdings" panose="05000000000000000000" pitchFamily="2" charset="2"/>
              </a:rPr>
              <a:t>Lösung der Probleme</a:t>
            </a:r>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7</a:t>
            </a:fld>
            <a:endParaRPr lang="de-DE" dirty="0"/>
          </a:p>
        </p:txBody>
      </p:sp>
    </p:spTree>
    <p:extLst>
      <p:ext uri="{BB962C8B-B14F-4D97-AF65-F5344CB8AC3E}">
        <p14:creationId xmlns:p14="http://schemas.microsoft.com/office/powerpoint/2010/main" val="3454945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98350" indent="-285750">
              <a:buFont typeface="Arial" panose="020B0604020202020204" pitchFamily="34" charset="0"/>
              <a:buChar char="•"/>
            </a:pPr>
            <a:r>
              <a:rPr lang="de-DE" dirty="0"/>
              <a:t>Tech Model Railroad Club (1950er)</a:t>
            </a:r>
          </a:p>
          <a:p>
            <a:pPr marL="755550" lvl="1" indent="-285750">
              <a:buFont typeface="Arial" panose="020B0604020202020204" pitchFamily="34" charset="0"/>
              <a:buChar char="•"/>
            </a:pPr>
            <a:r>
              <a:rPr lang="de-DE" dirty="0"/>
              <a:t>Am MIT </a:t>
            </a:r>
            <a:r>
              <a:rPr lang="de-DE" dirty="0">
                <a:sym typeface="Wingdings" panose="05000000000000000000" pitchFamily="2" charset="2"/>
              </a:rPr>
              <a:t> akademischer Hintergrund</a:t>
            </a:r>
          </a:p>
          <a:p>
            <a:pPr marL="755550" lvl="1" indent="-285750">
              <a:buFont typeface="Arial" panose="020B0604020202020204" pitchFamily="34" charset="0"/>
              <a:buChar char="•"/>
            </a:pPr>
            <a:r>
              <a:rPr lang="de-DE" dirty="0">
                <a:sym typeface="Wingdings" panose="05000000000000000000" pitchFamily="2" charset="2"/>
              </a:rPr>
              <a:t>Hacks bezeichneten kleine Streiche/Pranks mit </a:t>
            </a:r>
            <a:endParaRPr lang="de-DE" dirty="0"/>
          </a:p>
          <a:p>
            <a:pPr marL="298350" indent="-285750">
              <a:buFont typeface="Arial" panose="020B0604020202020204" pitchFamily="34" charset="0"/>
              <a:buChar char="•"/>
            </a:pPr>
            <a:r>
              <a:rPr lang="de-DE" dirty="0"/>
              <a:t>Hackerkultur an akademischen Einrichtungen (1960er/1970er) </a:t>
            </a:r>
          </a:p>
          <a:p>
            <a:pPr marL="298350" indent="-285750">
              <a:buFont typeface="Arial" panose="020B0604020202020204" pitchFamily="34" charset="0"/>
              <a:buChar char="•"/>
            </a:pPr>
            <a:r>
              <a:rPr lang="de-DE" dirty="0" err="1"/>
              <a:t>Phreaking</a:t>
            </a:r>
            <a:r>
              <a:rPr lang="de-DE" dirty="0"/>
              <a:t>- &amp; Heimcomputerszene (1970er) </a:t>
            </a:r>
          </a:p>
          <a:p>
            <a:pPr marL="755550" lvl="1" indent="-285750">
              <a:buFont typeface="Arial" panose="020B0604020202020204" pitchFamily="34" charset="0"/>
              <a:buChar char="•"/>
            </a:pPr>
            <a:r>
              <a:rPr lang="de-DE" dirty="0" err="1"/>
              <a:t>Phreaking</a:t>
            </a:r>
            <a:r>
              <a:rPr lang="de-DE" dirty="0"/>
              <a:t>: knacken von Telefonverbindungen, um kostenlos telefonieren zu können</a:t>
            </a:r>
          </a:p>
          <a:p>
            <a:pPr marL="755550" lvl="1" indent="-285750">
              <a:buFont typeface="Arial" panose="020B0604020202020204" pitchFamily="34" charset="0"/>
              <a:buChar char="•"/>
            </a:pPr>
            <a:r>
              <a:rPr lang="de-DE" dirty="0"/>
              <a:t>Daraus entstanden die Cracker</a:t>
            </a:r>
          </a:p>
          <a:p>
            <a:pPr marL="298350" lvl="0" indent="-285750">
              <a:buFont typeface="Arial" panose="020B0604020202020204" pitchFamily="34" charset="0"/>
              <a:buChar char="•"/>
            </a:pPr>
            <a:r>
              <a:rPr lang="de-DE" dirty="0"/>
              <a:t>Heimcomputerszene (</a:t>
            </a:r>
            <a:r>
              <a:rPr lang="de-DE" dirty="0" err="1"/>
              <a:t>Hombrew</a:t>
            </a:r>
            <a:r>
              <a:rPr lang="de-DE" dirty="0"/>
              <a:t> Computer Club)</a:t>
            </a:r>
          </a:p>
          <a:p>
            <a:pPr marL="755550" lvl="1" indent="-285750">
              <a:buFont typeface="Arial" panose="020B0604020202020204" pitchFamily="34" charset="0"/>
              <a:buChar char="•"/>
            </a:pPr>
            <a:r>
              <a:rPr lang="de-DE" dirty="0"/>
              <a:t>Hobbybastler und Elektronikenthusiasten trafen sich, um Informationen auszutauschen</a:t>
            </a:r>
          </a:p>
          <a:p>
            <a:pPr marL="755550" lvl="1" indent="-285750">
              <a:buFont typeface="Arial" panose="020B0604020202020204" pitchFamily="34" charset="0"/>
              <a:buChar char="•"/>
            </a:pPr>
            <a:r>
              <a:rPr lang="de-DE" dirty="0"/>
              <a:t>Mitbegründer von Apple Steve Wozniak kommt bspw. Aus dieser Szene</a:t>
            </a:r>
          </a:p>
          <a:p>
            <a:pPr marL="298350" indent="-285750">
              <a:buFont typeface="Arial" panose="020B0604020202020204" pitchFamily="34" charset="0"/>
              <a:buChar char="•"/>
            </a:pPr>
            <a:r>
              <a:rPr lang="de-DE" dirty="0"/>
              <a:t>Cracker (1980er)</a:t>
            </a:r>
          </a:p>
          <a:p>
            <a:pPr marL="755550" lvl="1" indent="-285750">
              <a:buFont typeface="Arial" panose="020B0604020202020204" pitchFamily="34" charset="0"/>
              <a:buChar char="•"/>
            </a:pPr>
            <a:r>
              <a:rPr lang="de-DE" dirty="0"/>
              <a:t>Hauptsächlich illegal</a:t>
            </a:r>
          </a:p>
          <a:p>
            <a:pPr marL="755550" lvl="1" indent="-285750">
              <a:buFont typeface="Arial" panose="020B0604020202020204" pitchFamily="34" charset="0"/>
              <a:buChar char="•"/>
            </a:pPr>
            <a:r>
              <a:rPr lang="de-DE" dirty="0"/>
              <a:t>Früher Bspw. Umgehen von Kopierschutz (z.B. von spielen)</a:t>
            </a:r>
          </a:p>
          <a:p>
            <a:pPr marL="755550" lvl="1" indent="-285750">
              <a:buFont typeface="Arial" panose="020B0604020202020204" pitchFamily="34" charset="0"/>
              <a:buChar char="•"/>
            </a:pPr>
            <a:r>
              <a:rPr lang="de-DE" dirty="0"/>
              <a:t>Heute bezeichnet es meist die Hacker mit Bezug auf Computersicherheit</a:t>
            </a:r>
          </a:p>
          <a:p>
            <a:pPr marL="755550" lvl="1" indent="-285750">
              <a:buFont typeface="Arial" panose="020B0604020202020204" pitchFamily="34" charset="0"/>
              <a:buChar char="•"/>
            </a:pPr>
            <a:r>
              <a:rPr lang="de-DE" dirty="0"/>
              <a:t>schlecht abgrenzbar, Sammelbegriff für viele kleine weitere Szenen</a:t>
            </a:r>
          </a:p>
          <a:p>
            <a:pPr marL="755550" lvl="1" indent="-285750">
              <a:buFont typeface="Arial" panose="020B0604020202020204" pitchFamily="34" charset="0"/>
              <a:buChar char="•"/>
            </a:pPr>
            <a:r>
              <a:rPr lang="de-DE" dirty="0"/>
              <a:t>z.B. entstand daraus die Demoszene, Kopierschutz umgangen </a:t>
            </a:r>
            <a:r>
              <a:rPr lang="de-DE" dirty="0">
                <a:sym typeface="Wingdings" panose="05000000000000000000" pitchFamily="2" charset="2"/>
              </a:rPr>
              <a:t> kleines Intro (Animation) um zu zeigen was man kann</a:t>
            </a:r>
            <a:endParaRPr lang="de-DE" dirty="0"/>
          </a:p>
          <a:p>
            <a:pPr marL="755550" lvl="1" indent="-285750">
              <a:buFont typeface="Arial" panose="020B0604020202020204" pitchFamily="34" charset="0"/>
              <a:buChar char="•"/>
            </a:pPr>
            <a:r>
              <a:rPr lang="de-DE" dirty="0" err="1"/>
              <a:t>Warez</a:t>
            </a:r>
            <a:r>
              <a:rPr lang="de-DE" dirty="0"/>
              <a:t> </a:t>
            </a:r>
            <a:r>
              <a:rPr lang="de-DE" dirty="0" err="1"/>
              <a:t>doodz</a:t>
            </a:r>
            <a:r>
              <a:rPr lang="de-DE" dirty="0"/>
              <a:t>, </a:t>
            </a:r>
            <a:r>
              <a:rPr lang="de-DE" dirty="0" err="1"/>
              <a:t>Scriptkiddies</a:t>
            </a:r>
            <a:endParaRPr lang="de-DE" dirty="0"/>
          </a:p>
          <a:p>
            <a:pPr marL="755550" lvl="1" indent="-285750">
              <a:buFont typeface="Arial" panose="020B0604020202020204" pitchFamily="34" charset="0"/>
              <a:buChar char="•"/>
            </a:pPr>
            <a:r>
              <a:rPr lang="de-DE" dirty="0"/>
              <a:t>Seit 1980er der Begriff „Hacker“ in der Öffentlichkeit immer schlechtere </a:t>
            </a:r>
            <a:r>
              <a:rPr lang="de-DE" dirty="0" err="1"/>
              <a:t>Konotation</a:t>
            </a:r>
            <a:endParaRPr lang="de-DE" dirty="0"/>
          </a:p>
          <a:p>
            <a:pPr marL="298350" indent="-285750">
              <a:buFont typeface="Arial" panose="020B0604020202020204" pitchFamily="34" charset="0"/>
              <a:buChar char="•"/>
            </a:pPr>
            <a:r>
              <a:rPr lang="de-DE" dirty="0"/>
              <a:t>Freie-Software-Bewegung (1980er)</a:t>
            </a:r>
          </a:p>
          <a:p>
            <a:pPr marL="501750" lvl="1" indent="-285750">
              <a:buFont typeface="Arial" panose="020B0604020202020204" pitchFamily="34" charset="0"/>
              <a:buChar char="•"/>
            </a:pPr>
            <a:r>
              <a:rPr lang="de-DE" dirty="0"/>
              <a:t>Software offen, also Quellcode ist einsehbar </a:t>
            </a:r>
            <a:r>
              <a:rPr lang="de-DE" dirty="0">
                <a:sym typeface="Wingdings" panose="05000000000000000000" pitchFamily="2" charset="2"/>
              </a:rPr>
              <a:t> eigene und fremde Softwareverbesserungen können vorgenommen werden</a:t>
            </a:r>
          </a:p>
          <a:p>
            <a:pPr marL="501750" lvl="1" indent="-285750">
              <a:buFont typeface="Arial" panose="020B0604020202020204" pitchFamily="34" charset="0"/>
              <a:buChar char="•"/>
            </a:pPr>
            <a:r>
              <a:rPr lang="de-DE" dirty="0">
                <a:sym typeface="Wingdings" panose="05000000000000000000" pitchFamily="2" charset="2"/>
              </a:rPr>
              <a:t> Produkt wird insgesamt besser  Technologischer Fortschritt im Allgemeinen</a:t>
            </a:r>
            <a:endParaRPr lang="de-DE" dirty="0"/>
          </a:p>
          <a:p>
            <a:pPr marL="501750" lvl="1" indent="-285750">
              <a:buFont typeface="Arial" panose="020B0604020202020204" pitchFamily="34" charset="0"/>
              <a:buChar char="•"/>
            </a:pPr>
            <a:r>
              <a:rPr lang="de-DE" dirty="0"/>
              <a:t>Grundsätze tief verankert in der Hackerethik</a:t>
            </a:r>
          </a:p>
          <a:p>
            <a:pPr marL="501750" lvl="1" indent="-285750">
              <a:buFont typeface="Arial" panose="020B0604020202020204" pitchFamily="34" charset="0"/>
              <a:buChar char="•"/>
            </a:pPr>
            <a:r>
              <a:rPr lang="de-DE" dirty="0"/>
              <a:t>Daraus entstand später auch die Open-Source-Bewegung</a:t>
            </a:r>
          </a:p>
          <a:p>
            <a:pPr marL="501750" lvl="1" indent="-285750">
              <a:buFont typeface="Arial" panose="020B0604020202020204" pitchFamily="34" charset="0"/>
              <a:buChar char="•"/>
            </a:pPr>
            <a:r>
              <a:rPr lang="de-DE" dirty="0"/>
              <a:t>Freie-Hardware-Bewegung, gleiche nur für Baupläne (Arduino)</a:t>
            </a:r>
          </a:p>
          <a:p>
            <a:pPr marL="501750" lvl="1" indent="-285750">
              <a:buFont typeface="Arial" panose="020B0604020202020204" pitchFamily="34" charset="0"/>
              <a:buChar char="•"/>
            </a:pPr>
            <a:endParaRPr lang="de-DE" dirty="0"/>
          </a:p>
          <a:p>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8</a:t>
            </a:fld>
            <a:endParaRPr lang="de-DE" dirty="0"/>
          </a:p>
        </p:txBody>
      </p:sp>
    </p:spTree>
    <p:extLst>
      <p:ext uri="{BB962C8B-B14F-4D97-AF65-F5344CB8AC3E}">
        <p14:creationId xmlns:p14="http://schemas.microsoft.com/office/powerpoint/2010/main" val="4086304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DE" dirty="0"/>
              <a:t>Hier seht ihr im Überblick die unterschiedlichen Bezeichnung eines Hackers</a:t>
            </a:r>
          </a:p>
          <a:p>
            <a:pPr marL="628650" lvl="1" indent="-171450">
              <a:buFont typeface="Arial" panose="020B0604020202020204" pitchFamily="34" charset="0"/>
              <a:buChar char="•"/>
            </a:pPr>
            <a:r>
              <a:rPr lang="de-DE" dirty="0"/>
              <a:t>und die Abgrenzung zwischen Hackern und Crackern</a:t>
            </a:r>
          </a:p>
          <a:p>
            <a:pPr marL="628650" lvl="1" indent="-171450">
              <a:buFont typeface="Arial" panose="020B0604020202020204" pitchFamily="34" charset="0"/>
              <a:buChar char="•"/>
            </a:pPr>
            <a:r>
              <a:rPr lang="de-DE" dirty="0"/>
              <a:t>aus den 3 Sichtweisen</a:t>
            </a:r>
          </a:p>
          <a:p>
            <a:pPr marL="1085850" lvl="2" indent="-171450">
              <a:buFont typeface="Arial" panose="020B0604020202020204" pitchFamily="34" charset="0"/>
              <a:buChar char="•"/>
            </a:pPr>
            <a:r>
              <a:rPr lang="de-DE" dirty="0"/>
              <a:t>aus der heutigen öffentlichen Sichtweise</a:t>
            </a:r>
          </a:p>
          <a:p>
            <a:pPr marL="1085850" lvl="2" indent="-171450">
              <a:buFont typeface="Arial" panose="020B0604020202020204" pitchFamily="34" charset="0"/>
              <a:buChar char="•"/>
            </a:pPr>
            <a:r>
              <a:rPr lang="de-DE" dirty="0"/>
              <a:t>aus der Sichtweise der akademischen Hackerbewegung</a:t>
            </a:r>
          </a:p>
          <a:p>
            <a:pPr marL="1085850" lvl="2" indent="-171450">
              <a:buFont typeface="Arial" panose="020B0604020202020204" pitchFamily="34" charset="0"/>
              <a:buChar char="•"/>
            </a:pPr>
            <a:r>
              <a:rPr lang="de-DE" dirty="0"/>
              <a:t>und aus der Sichtweise der Hacker die aus der </a:t>
            </a:r>
            <a:r>
              <a:rPr lang="de-DE" dirty="0" err="1"/>
              <a:t>Crackerszene</a:t>
            </a:r>
            <a:r>
              <a:rPr lang="de-DE" dirty="0"/>
              <a:t> kommen (also die aus der Computersicherheit)</a:t>
            </a:r>
          </a:p>
          <a:p>
            <a:pPr marL="171450" lvl="0" indent="-171450">
              <a:buFont typeface="Arial" panose="020B0604020202020204" pitchFamily="34" charset="0"/>
              <a:buChar char="•"/>
            </a:pPr>
            <a:r>
              <a:rPr lang="de-DE" dirty="0"/>
              <a:t>der Linke Kreis beinhaltet allgemein Tüftler*innen man als Hacker bezeichnen könnte</a:t>
            </a:r>
          </a:p>
          <a:p>
            <a:pPr marL="171450" lvl="0" indent="-171450">
              <a:buFont typeface="Arial" panose="020B0604020202020204" pitchFamily="34" charset="0"/>
              <a:buChar char="•"/>
            </a:pPr>
            <a:r>
              <a:rPr lang="de-DE" dirty="0"/>
              <a:t>Der rechte Kreis umschließt alle Hacker die im Bereich Computersicherheit tätig sind</a:t>
            </a:r>
          </a:p>
          <a:p>
            <a:pPr marL="628650" lvl="1" indent="-171450">
              <a:buFont typeface="Arial" panose="020B0604020202020204" pitchFamily="34" charset="0"/>
              <a:buChar char="•"/>
            </a:pPr>
            <a:r>
              <a:rPr lang="de-DE" dirty="0"/>
              <a:t>wobei es auch Überschneidungen geben kann</a:t>
            </a:r>
          </a:p>
          <a:p>
            <a:pPr marL="628650" lvl="1" indent="-171450">
              <a:buFont typeface="Arial" panose="020B0604020202020204" pitchFamily="34" charset="0"/>
              <a:buChar char="•"/>
            </a:pPr>
            <a:r>
              <a:rPr lang="de-DE" dirty="0"/>
              <a:t>man kann natürlich sowohl Tüftler*in im weiteren sind sein und auch Hacker mit Bezug auf Computersicherheit</a:t>
            </a:r>
          </a:p>
          <a:p>
            <a:pPr marL="1085850" lvl="2" indent="-171450">
              <a:buFont typeface="Arial" panose="020B0604020202020204" pitchFamily="34" charset="0"/>
              <a:buChar char="•"/>
            </a:pPr>
            <a:r>
              <a:rPr lang="de-DE" dirty="0"/>
              <a:t>sind noch in gut und böse aufgeteilt, man kann natürlich nicht genau sagen was gut und böse ist</a:t>
            </a:r>
          </a:p>
          <a:p>
            <a:pPr marL="1085850" lvl="2" indent="-171450">
              <a:buFont typeface="Arial" panose="020B0604020202020204" pitchFamily="34" charset="0"/>
              <a:buChar char="•"/>
            </a:pPr>
            <a:r>
              <a:rPr lang="de-DE" dirty="0"/>
              <a:t>aber vereinfacht ob sie die Hackerethik befolgen oder nicht</a:t>
            </a:r>
          </a:p>
          <a:p>
            <a:pPr marL="1085850" lvl="2" indent="-171450">
              <a:buFont typeface="Arial" panose="020B0604020202020204" pitchFamily="34" charset="0"/>
              <a:buChar char="•"/>
            </a:pPr>
            <a:endParaRPr lang="de-DE" dirty="0"/>
          </a:p>
          <a:p>
            <a:pPr marL="171450" lvl="0" indent="-171450">
              <a:buFont typeface="Arial" panose="020B0604020202020204" pitchFamily="34" charset="0"/>
              <a:buChar char="•"/>
            </a:pPr>
            <a:r>
              <a:rPr lang="de-DE" dirty="0"/>
              <a:t>aus der öffentlichen Sichtweise sind Hacker eigentlich nur Computersicherheitshacker</a:t>
            </a:r>
          </a:p>
          <a:p>
            <a:pPr marL="628650" lvl="1" indent="-171450">
              <a:buFont typeface="Arial" panose="020B0604020202020204" pitchFamily="34" charset="0"/>
              <a:buChar char="•"/>
            </a:pPr>
            <a:r>
              <a:rPr lang="de-DE" dirty="0"/>
              <a:t>und auch überwiegend „böse“ Hacker</a:t>
            </a:r>
          </a:p>
          <a:p>
            <a:pPr marL="628650" lvl="1" indent="-171450">
              <a:buFont typeface="Arial" panose="020B0604020202020204" pitchFamily="34" charset="0"/>
              <a:buChar char="•"/>
            </a:pPr>
            <a:r>
              <a:rPr lang="de-DE" dirty="0"/>
              <a:t>es können aber auch „gute“ Hacker gemeint sein</a:t>
            </a:r>
          </a:p>
          <a:p>
            <a:pPr marL="628650" lvl="1" indent="-171450">
              <a:buFont typeface="Arial" panose="020B0604020202020204" pitchFamily="34" charset="0"/>
              <a:buChar char="•"/>
            </a:pPr>
            <a:r>
              <a:rPr lang="de-DE" dirty="0"/>
              <a:t>aber eher negativ gemeint</a:t>
            </a:r>
          </a:p>
          <a:p>
            <a:pPr marL="171450" lvl="0" indent="-171450">
              <a:buFont typeface="Arial" panose="020B0604020202020204" pitchFamily="34" charset="0"/>
              <a:buChar char="•"/>
            </a:pPr>
            <a:r>
              <a:rPr lang="de-DE" dirty="0"/>
              <a:t>der Begriff „Cracker“ wird fast gar nicht </a:t>
            </a:r>
            <a:r>
              <a:rPr lang="de-DE" dirty="0" err="1"/>
              <a:t>angwendent</a:t>
            </a:r>
            <a:endParaRPr lang="de-DE" dirty="0"/>
          </a:p>
          <a:p>
            <a:pPr marL="171450" lvl="0" indent="-171450">
              <a:buFont typeface="Arial" panose="020B0604020202020204" pitchFamily="34" charset="0"/>
              <a:buChar char="•"/>
            </a:pPr>
            <a:endParaRPr lang="de-DE" dirty="0"/>
          </a:p>
          <a:p>
            <a:pPr marL="171450" lvl="0" indent="-171450">
              <a:buFont typeface="Arial" panose="020B0604020202020204" pitchFamily="34" charset="0"/>
              <a:buChar char="•"/>
            </a:pPr>
            <a:r>
              <a:rPr lang="de-DE" dirty="0"/>
              <a:t>die akademischen Hacker haben sich klar abgegrenzt (seit den 1990ern) und wollten nichts mit den Hackern aus der Computersicherheit zu tun haben</a:t>
            </a:r>
          </a:p>
          <a:p>
            <a:pPr marL="628650" lvl="1" indent="-171450">
              <a:buFont typeface="Arial" panose="020B0604020202020204" pitchFamily="34" charset="0"/>
              <a:buChar char="•"/>
            </a:pPr>
            <a:r>
              <a:rPr lang="de-DE" dirty="0"/>
              <a:t>deswegen bezeichnen sie nur alle Tüftler*innen als Hacker und Cracker sind alle aus der Computersicherheit</a:t>
            </a:r>
          </a:p>
          <a:p>
            <a:pPr marL="171450" lvl="0" indent="-171450">
              <a:buFont typeface="Arial" panose="020B0604020202020204" pitchFamily="34" charset="0"/>
              <a:buChar char="•"/>
            </a:pPr>
            <a:endParaRPr lang="de-DE" dirty="0"/>
          </a:p>
          <a:p>
            <a:pPr marL="171450" lvl="0" indent="-171450">
              <a:buFont typeface="Arial" panose="020B0604020202020204" pitchFamily="34" charset="0"/>
              <a:buChar char="•"/>
            </a:pPr>
            <a:r>
              <a:rPr lang="de-DE" dirty="0"/>
              <a:t>die Computersicherheitshacker wiederum bezeichnen die Tüftler*innen</a:t>
            </a:r>
          </a:p>
          <a:p>
            <a:pPr marL="628650" lvl="1" indent="-171450">
              <a:buFont typeface="Arial" panose="020B0604020202020204" pitchFamily="34" charset="0"/>
              <a:buChar char="•"/>
            </a:pPr>
            <a:r>
              <a:rPr lang="de-DE" dirty="0"/>
              <a:t>und die Computersicherheitshacker mit guten Absichten als Hacker</a:t>
            </a:r>
          </a:p>
          <a:p>
            <a:pPr marL="628650" lvl="1" indent="-171450">
              <a:buFont typeface="Arial" panose="020B0604020202020204" pitchFamily="34" charset="0"/>
              <a:buChar char="•"/>
            </a:pPr>
            <a:r>
              <a:rPr lang="de-DE" dirty="0"/>
              <a:t>Cracker nennen sie nur Leute mit schlechten Absichten (also die „bösen“ Cracker) und Leute mit wenig Hintergrundwissen</a:t>
            </a:r>
          </a:p>
          <a:p>
            <a:pPr marL="1085850" lvl="2" indent="-171450">
              <a:buFont typeface="Arial" panose="020B0604020202020204" pitchFamily="34" charset="0"/>
              <a:buChar char="•"/>
            </a:pPr>
            <a:r>
              <a:rPr lang="de-DE" dirty="0"/>
              <a:t>Cracker sind bspw. </a:t>
            </a:r>
            <a:r>
              <a:rPr lang="de-DE" dirty="0" err="1"/>
              <a:t>Scriptkiddies</a:t>
            </a:r>
            <a:r>
              <a:rPr lang="de-DE" dirty="0"/>
              <a:t>, weil sie weder technisches </a:t>
            </a:r>
            <a:r>
              <a:rPr lang="de-DE" dirty="0" err="1"/>
              <a:t>Know-How</a:t>
            </a:r>
            <a:r>
              <a:rPr lang="de-DE" dirty="0"/>
              <a:t> noch einen guten Zweck im Blick haben</a:t>
            </a:r>
          </a:p>
          <a:p>
            <a:pPr marL="171450" lvl="0" indent="-171450">
              <a:buFont typeface="Arial" panose="020B0604020202020204" pitchFamily="34" charset="0"/>
              <a:buChar char="•"/>
            </a:pPr>
            <a:endParaRPr lang="de-DE" dirty="0"/>
          </a:p>
        </p:txBody>
      </p:sp>
      <p:sp>
        <p:nvSpPr>
          <p:cNvPr id="4" name="Foliennummernplatzhalter 3"/>
          <p:cNvSpPr>
            <a:spLocks noGrp="1"/>
          </p:cNvSpPr>
          <p:nvPr>
            <p:ph type="sldNum" sz="quarter" idx="5"/>
          </p:nvPr>
        </p:nvSpPr>
        <p:spPr/>
        <p:txBody>
          <a:bodyPr/>
          <a:lstStyle/>
          <a:p>
            <a:fld id="{7EA06E4F-8004-4186-852A-627D056050BA}" type="slidenum">
              <a:rPr lang="de-DE" smtClean="0"/>
              <a:pPr/>
              <a:t>9</a:t>
            </a:fld>
            <a:endParaRPr lang="de-DE" dirty="0"/>
          </a:p>
        </p:txBody>
      </p:sp>
    </p:spTree>
    <p:extLst>
      <p:ext uri="{BB962C8B-B14F-4D97-AF65-F5344CB8AC3E}">
        <p14:creationId xmlns:p14="http://schemas.microsoft.com/office/powerpoint/2010/main" val="31099281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4.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mit Bildplatzhalter">
    <p:spTree>
      <p:nvGrpSpPr>
        <p:cNvPr id="1" name=""/>
        <p:cNvGrpSpPr/>
        <p:nvPr/>
      </p:nvGrpSpPr>
      <p:grpSpPr>
        <a:xfrm>
          <a:off x="0" y="0"/>
          <a:ext cx="0" cy="0"/>
          <a:chOff x="0" y="0"/>
          <a:chExt cx="0" cy="0"/>
        </a:xfrm>
      </p:grpSpPr>
      <p:sp>
        <p:nvSpPr>
          <p:cNvPr id="8" name="Bildplatzhalter 7">
            <a:extLst>
              <a:ext uri="{FF2B5EF4-FFF2-40B4-BE49-F238E27FC236}">
                <a16:creationId xmlns:a16="http://schemas.microsoft.com/office/drawing/2014/main" id="{0EE4EC5F-563F-40D7-BF90-104230A53F2C}"/>
              </a:ext>
            </a:extLst>
          </p:cNvPr>
          <p:cNvSpPr>
            <a:spLocks noGrp="1" noMove="1" noResize="1"/>
          </p:cNvSpPr>
          <p:nvPr>
            <p:ph type="pic" sz="quarter" idx="13"/>
            <p:custDataLst>
              <p:tags r:id="rId1"/>
            </p:custDataLst>
          </p:nvPr>
        </p:nvSpPr>
        <p:spPr>
          <a:xfrm>
            <a:off x="1" y="0"/>
            <a:ext cx="12192000" cy="6858000"/>
          </a:xfrm>
          <a:solidFill>
            <a:schemeClr val="accent3"/>
          </a:solidFill>
        </p:spPr>
        <p:txBody>
          <a:bodyPr anchor="ctr"/>
          <a:lstStyle>
            <a:lvl1pPr algn="l">
              <a:defRPr/>
            </a:lvl1pPr>
          </a:lstStyle>
          <a:p>
            <a:r>
              <a:rPr lang="de-DE"/>
              <a:t>Bild durch Klicken auf Symbol hinzufügen</a:t>
            </a:r>
            <a:endParaRPr lang="de-DE" dirty="0"/>
          </a:p>
        </p:txBody>
      </p:sp>
      <p:sp>
        <p:nvSpPr>
          <p:cNvPr id="21" name="Titel 20">
            <a:extLst>
              <a:ext uri="{FF2B5EF4-FFF2-40B4-BE49-F238E27FC236}">
                <a16:creationId xmlns:a16="http://schemas.microsoft.com/office/drawing/2014/main" id="{C26E8387-66E3-42D5-9B71-7D928E60A71B}"/>
              </a:ext>
            </a:extLst>
          </p:cNvPr>
          <p:cNvSpPr>
            <a:spLocks noGrp="1" noMove="1" noResize="1"/>
          </p:cNvSpPr>
          <p:nvPr>
            <p:ph type="ctrTitle"/>
            <p:custDataLst>
              <p:tags r:id="rId2"/>
            </p:custDataLst>
          </p:nvPr>
        </p:nvSpPr>
        <p:spPr>
          <a:xfrm>
            <a:off x="5608325" y="0"/>
            <a:ext cx="5863676" cy="6003982"/>
          </a:xfrm>
          <a:custGeom>
            <a:avLst/>
            <a:gdLst>
              <a:gd name="connsiteX0" fmla="*/ 0 w 5863676"/>
              <a:gd name="connsiteY0" fmla="*/ 0 h 6003982"/>
              <a:gd name="connsiteX1" fmla="*/ 180000 w 5863676"/>
              <a:gd name="connsiteY1" fmla="*/ 0 h 6003982"/>
              <a:gd name="connsiteX2" fmla="*/ 5863676 w 5863676"/>
              <a:gd name="connsiteY2" fmla="*/ 0 h 6003982"/>
              <a:gd name="connsiteX3" fmla="*/ 5863676 w 5863676"/>
              <a:gd name="connsiteY3" fmla="*/ 276042 h 6003982"/>
              <a:gd name="connsiteX4" fmla="*/ 5863676 w 5863676"/>
              <a:gd name="connsiteY4" fmla="*/ 465826 h 6003982"/>
              <a:gd name="connsiteX5" fmla="*/ 5863676 w 5863676"/>
              <a:gd name="connsiteY5" fmla="*/ 5701857 h 6003982"/>
              <a:gd name="connsiteX6" fmla="*/ 5416799 w 5863676"/>
              <a:gd name="connsiteY6" fmla="*/ 6003982 h 6003982"/>
              <a:gd name="connsiteX7" fmla="*/ 180000 w 5863676"/>
              <a:gd name="connsiteY7" fmla="*/ 6003982 h 6003982"/>
              <a:gd name="connsiteX8" fmla="*/ 0 w 5863676"/>
              <a:gd name="connsiteY8" fmla="*/ 6003982 h 600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3676" h="6003982">
                <a:moveTo>
                  <a:pt x="0" y="0"/>
                </a:moveTo>
                <a:lnTo>
                  <a:pt x="180000" y="0"/>
                </a:lnTo>
                <a:lnTo>
                  <a:pt x="5863676" y="0"/>
                </a:lnTo>
                <a:lnTo>
                  <a:pt x="5863676" y="276042"/>
                </a:lnTo>
                <a:lnTo>
                  <a:pt x="5863676" y="465826"/>
                </a:lnTo>
                <a:lnTo>
                  <a:pt x="5863676" y="5701857"/>
                </a:lnTo>
                <a:lnTo>
                  <a:pt x="5416799" y="6003982"/>
                </a:lnTo>
                <a:lnTo>
                  <a:pt x="180000" y="6003982"/>
                </a:lnTo>
                <a:lnTo>
                  <a:pt x="0" y="6003982"/>
                </a:lnTo>
                <a:close/>
              </a:path>
            </a:pathLst>
          </a:custGeom>
          <a:solidFill>
            <a:schemeClr val="tx2">
              <a:alpha val="90000"/>
            </a:schemeClr>
          </a:solidFill>
        </p:spPr>
        <p:txBody>
          <a:bodyPr wrap="square" lIns="360000" tIns="360000" rIns="360000" bIns="2160000" anchor="b">
            <a:noAutofit/>
          </a:bodyPr>
          <a:lstStyle>
            <a:lvl1pPr algn="l">
              <a:lnSpc>
                <a:spcPct val="100000"/>
              </a:lnSpc>
              <a:defRPr sz="3000">
                <a:solidFill>
                  <a:schemeClr val="bg1"/>
                </a:solidFill>
              </a:defRPr>
            </a:lvl1pPr>
          </a:lstStyle>
          <a:p>
            <a:r>
              <a:rPr lang="de-DE"/>
              <a:t>Mastertitelformat bearbeiten</a:t>
            </a:r>
            <a:endParaRPr lang="de-DE" dirty="0"/>
          </a:p>
        </p:txBody>
      </p:sp>
      <p:sp>
        <p:nvSpPr>
          <p:cNvPr id="3" name="Untertitel 2">
            <a:extLst>
              <a:ext uri="{FF2B5EF4-FFF2-40B4-BE49-F238E27FC236}">
                <a16:creationId xmlns:a16="http://schemas.microsoft.com/office/drawing/2014/main" id="{129B57D8-F51B-45A5-ACE8-26EE7A2EA831}"/>
              </a:ext>
            </a:extLst>
          </p:cNvPr>
          <p:cNvSpPr>
            <a:spLocks noGrp="1"/>
          </p:cNvSpPr>
          <p:nvPr>
            <p:ph type="subTitle" idx="1"/>
          </p:nvPr>
        </p:nvSpPr>
        <p:spPr>
          <a:xfrm>
            <a:off x="5608325" y="4050000"/>
            <a:ext cx="5863676" cy="1080000"/>
          </a:xfrm>
        </p:spPr>
        <p:txBody>
          <a:bodyPr lIns="360000" tIns="0" rIns="360000" bIns="0">
            <a:noAutofit/>
          </a:bodyPr>
          <a:lstStyle>
            <a:lvl1pPr marL="0" indent="0" algn="l">
              <a:buNone/>
              <a:defRPr sz="15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Tree>
    <p:extLst>
      <p:ext uri="{BB962C8B-B14F-4D97-AF65-F5344CB8AC3E}">
        <p14:creationId xmlns:p14="http://schemas.microsoft.com/office/powerpoint/2010/main" val="3157844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 Inhalte ho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4" name="Inhaltsplatzhalter 3">
            <a:extLst>
              <a:ext uri="{FF2B5EF4-FFF2-40B4-BE49-F238E27FC236}">
                <a16:creationId xmlns:a16="http://schemas.microsoft.com/office/drawing/2014/main" id="{7A62D486-4C6B-4174-9F45-23C4D32D42D8}"/>
              </a:ext>
            </a:extLst>
          </p:cNvPr>
          <p:cNvSpPr>
            <a:spLocks noGrp="1"/>
          </p:cNvSpPr>
          <p:nvPr>
            <p:ph sz="half" idx="2"/>
          </p:nvPr>
        </p:nvSpPr>
        <p:spPr>
          <a:xfrm>
            <a:off x="719400" y="1674000"/>
            <a:ext cx="2552400" cy="4644001"/>
          </a:xfrm>
          <a:ln w="6350">
            <a:noFill/>
          </a:ln>
        </p:spPr>
        <p:txBody>
          <a:bodyPr lIns="0" tIns="0" rIns="0" bIns="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27" name="Inhaltsplatzhalter 3">
            <a:extLst>
              <a:ext uri="{FF2B5EF4-FFF2-40B4-BE49-F238E27FC236}">
                <a16:creationId xmlns:a16="http://schemas.microsoft.com/office/drawing/2014/main" id="{3098D400-4FAC-4905-8C59-0E75C77468DB}"/>
              </a:ext>
            </a:extLst>
          </p:cNvPr>
          <p:cNvSpPr>
            <a:spLocks noGrp="1"/>
          </p:cNvSpPr>
          <p:nvPr>
            <p:ph sz="half" idx="17"/>
          </p:nvPr>
        </p:nvSpPr>
        <p:spPr>
          <a:xfrm>
            <a:off x="3453001" y="1674000"/>
            <a:ext cx="2552400" cy="4644001"/>
          </a:xfrm>
          <a:ln w="6350">
            <a:noFill/>
          </a:ln>
        </p:spPr>
        <p:txBody>
          <a:bodyPr lIns="0" tIns="0" rIns="0" bIns="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28" name="Inhaltsplatzhalter 3">
            <a:extLst>
              <a:ext uri="{FF2B5EF4-FFF2-40B4-BE49-F238E27FC236}">
                <a16:creationId xmlns:a16="http://schemas.microsoft.com/office/drawing/2014/main" id="{B27D7517-1F80-4410-A024-467AAECFD141}"/>
              </a:ext>
            </a:extLst>
          </p:cNvPr>
          <p:cNvSpPr>
            <a:spLocks noGrp="1"/>
          </p:cNvSpPr>
          <p:nvPr>
            <p:ph sz="half" idx="18"/>
          </p:nvPr>
        </p:nvSpPr>
        <p:spPr>
          <a:xfrm>
            <a:off x="6186601" y="1674000"/>
            <a:ext cx="2552400" cy="4644001"/>
          </a:xfrm>
          <a:ln w="6350">
            <a:noFill/>
          </a:ln>
        </p:spPr>
        <p:txBody>
          <a:bodyPr lIns="0" tIns="0" rIns="0" bIns="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29" name="Inhaltsplatzhalter 3">
            <a:extLst>
              <a:ext uri="{FF2B5EF4-FFF2-40B4-BE49-F238E27FC236}">
                <a16:creationId xmlns:a16="http://schemas.microsoft.com/office/drawing/2014/main" id="{BBA34017-76D9-4ACE-A80A-C4B588141ECE}"/>
              </a:ext>
            </a:extLst>
          </p:cNvPr>
          <p:cNvSpPr>
            <a:spLocks noGrp="1"/>
          </p:cNvSpPr>
          <p:nvPr>
            <p:ph sz="half" idx="19"/>
          </p:nvPr>
        </p:nvSpPr>
        <p:spPr>
          <a:xfrm>
            <a:off x="8920200" y="1674000"/>
            <a:ext cx="2552400" cy="4644001"/>
          </a:xfrm>
          <a:ln w="6350">
            <a:noFill/>
          </a:ln>
        </p:spPr>
        <p:txBody>
          <a:bodyPr lIns="0" tIns="0" rIns="0" bIns="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E1255E67-0CE1-4D27-BC06-DE752AE0041E}"/>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255A6D47-6662-4AC1-A871-F45F50B9F9F1}"/>
              </a:ext>
            </a:extLst>
          </p:cNvPr>
          <p:cNvSpPr>
            <a:spLocks noGrp="1"/>
          </p:cNvSpPr>
          <p:nvPr>
            <p:ph type="dt" sz="half" idx="23"/>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3865191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Textplatzhalter 2">
            <a:extLst>
              <a:ext uri="{FF2B5EF4-FFF2-40B4-BE49-F238E27FC236}">
                <a16:creationId xmlns:a16="http://schemas.microsoft.com/office/drawing/2014/main" id="{20E3030E-913B-4F84-A866-3D40507550D2}"/>
              </a:ext>
            </a:extLst>
          </p:cNvPr>
          <p:cNvSpPr>
            <a:spLocks noGrp="1"/>
          </p:cNvSpPr>
          <p:nvPr>
            <p:ph type="body" idx="1"/>
          </p:nvPr>
        </p:nvSpPr>
        <p:spPr>
          <a:xfrm>
            <a:off x="719401" y="1674000"/>
            <a:ext cx="5196001" cy="540000"/>
          </a:xfrm>
        </p:spPr>
        <p:txBody>
          <a:bodyPr anchor="t">
            <a:noAutofit/>
          </a:bodyPr>
          <a:lstStyle>
            <a:lvl1pPr marL="0" indent="0">
              <a:spcBef>
                <a:spcPts val="0"/>
              </a:spcBef>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7A62D486-4C6B-4174-9F45-23C4D32D42D8}"/>
              </a:ext>
            </a:extLst>
          </p:cNvPr>
          <p:cNvSpPr>
            <a:spLocks noGrp="1"/>
          </p:cNvSpPr>
          <p:nvPr>
            <p:ph sz="half" idx="2"/>
          </p:nvPr>
        </p:nvSpPr>
        <p:spPr>
          <a:xfrm>
            <a:off x="719400" y="2277375"/>
            <a:ext cx="5196001" cy="4040626"/>
          </a:xfrm>
        </p:spPr>
        <p:txBody>
          <a:bodyPr/>
          <a:lstStyle/>
          <a:p>
            <a:pPr lvl="0"/>
            <a:r>
              <a:rPr lang="de-DE"/>
              <a:t>Mastertextformat bearbeiten</a:t>
            </a:r>
          </a:p>
        </p:txBody>
      </p:sp>
      <p:sp>
        <p:nvSpPr>
          <p:cNvPr id="5" name="Textplatzhalter 4">
            <a:extLst>
              <a:ext uri="{FF2B5EF4-FFF2-40B4-BE49-F238E27FC236}">
                <a16:creationId xmlns:a16="http://schemas.microsoft.com/office/drawing/2014/main" id="{01D75CB9-FB12-4938-AECC-FDD65377DBD7}"/>
              </a:ext>
            </a:extLst>
          </p:cNvPr>
          <p:cNvSpPr>
            <a:spLocks noGrp="1"/>
          </p:cNvSpPr>
          <p:nvPr>
            <p:ph type="body" sz="quarter" idx="3"/>
          </p:nvPr>
        </p:nvSpPr>
        <p:spPr>
          <a:xfrm>
            <a:off x="6277800" y="1674000"/>
            <a:ext cx="5194800" cy="540000"/>
          </a:xfrm>
        </p:spPr>
        <p:txBody>
          <a:bodyPr anchor="t">
            <a:noAutofit/>
          </a:bodyPr>
          <a:lstStyle>
            <a:lvl1pPr marL="0" indent="0">
              <a:spcBef>
                <a:spcPts val="0"/>
              </a:spcBef>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4F85BD4D-9B6C-40C6-B62A-F48962F211DA}"/>
              </a:ext>
            </a:extLst>
          </p:cNvPr>
          <p:cNvSpPr>
            <a:spLocks noGrp="1"/>
          </p:cNvSpPr>
          <p:nvPr>
            <p:ph sz="quarter" idx="4"/>
          </p:nvPr>
        </p:nvSpPr>
        <p:spPr>
          <a:xfrm>
            <a:off x="6277800" y="2277375"/>
            <a:ext cx="5194800" cy="4040626"/>
          </a:xfrm>
        </p:spPr>
        <p:txBody>
          <a:bodyPr/>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8" name="Fußzeilenplatzhalter 7">
            <a:extLst>
              <a:ext uri="{FF2B5EF4-FFF2-40B4-BE49-F238E27FC236}">
                <a16:creationId xmlns:a16="http://schemas.microsoft.com/office/drawing/2014/main" id="{27298EEE-A916-45ED-8E8C-5A99A2CDD195}"/>
              </a:ext>
            </a:extLst>
          </p:cNvPr>
          <p:cNvSpPr>
            <a:spLocks noGrp="1"/>
          </p:cNvSpPr>
          <p:nvPr>
            <p:ph type="ftr" sz="quarter" idx="15"/>
          </p:nvPr>
        </p:nvSpPr>
        <p:spPr/>
        <p:txBody>
          <a:bodyPr/>
          <a:lstStyle/>
          <a:p>
            <a:r>
              <a:rPr lang="de-DE"/>
              <a:t>|    Fußzeile Universität Augsburg</a:t>
            </a:r>
            <a:endParaRPr lang="de-DE" dirty="0"/>
          </a:p>
        </p:txBody>
      </p:sp>
      <p:sp>
        <p:nvSpPr>
          <p:cNvPr id="9" name="Foliennummernplatzhalter 8">
            <a:extLst>
              <a:ext uri="{FF2B5EF4-FFF2-40B4-BE49-F238E27FC236}">
                <a16:creationId xmlns:a16="http://schemas.microsoft.com/office/drawing/2014/main" id="{A2A635F8-28ED-4745-BBF2-D3265A40AFA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2FEE80AB-FF50-477F-94E4-815F7D8EF286}"/>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02E6AFF8-1ADC-4411-A485-AA3F205D383C}"/>
              </a:ext>
            </a:extLst>
          </p:cNvPr>
          <p:cNvSpPr>
            <a:spLocks noGrp="1"/>
          </p:cNvSpPr>
          <p:nvPr>
            <p:ph type="dt" sz="half" idx="17"/>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2053990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ergleich plus minus">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4C78BD95-A5F9-4798-A3D3-6E0EC108E17C}"/>
              </a:ext>
            </a:extLst>
          </p:cNvPr>
          <p:cNvSpPr/>
          <p:nvPr userDrawn="1"/>
        </p:nvSpPr>
        <p:spPr>
          <a:xfrm>
            <a:off x="719401" y="1674000"/>
            <a:ext cx="5196001" cy="47397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Rechteck 14">
            <a:extLst>
              <a:ext uri="{FF2B5EF4-FFF2-40B4-BE49-F238E27FC236}">
                <a16:creationId xmlns:a16="http://schemas.microsoft.com/office/drawing/2014/main" id="{9226B967-CF45-45AF-9D6F-CA94823B3B27}"/>
              </a:ext>
            </a:extLst>
          </p:cNvPr>
          <p:cNvSpPr/>
          <p:nvPr userDrawn="1"/>
        </p:nvSpPr>
        <p:spPr>
          <a:xfrm>
            <a:off x="6277200" y="1674000"/>
            <a:ext cx="5196001" cy="47397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4" name="Inhaltsplatzhalter 3">
            <a:extLst>
              <a:ext uri="{FF2B5EF4-FFF2-40B4-BE49-F238E27FC236}">
                <a16:creationId xmlns:a16="http://schemas.microsoft.com/office/drawing/2014/main" id="{7A62D486-4C6B-4174-9F45-23C4D32D42D8}"/>
              </a:ext>
            </a:extLst>
          </p:cNvPr>
          <p:cNvSpPr>
            <a:spLocks noGrp="1"/>
          </p:cNvSpPr>
          <p:nvPr>
            <p:ph sz="half" idx="2"/>
          </p:nvPr>
        </p:nvSpPr>
        <p:spPr>
          <a:xfrm>
            <a:off x="719400" y="2277375"/>
            <a:ext cx="5196001" cy="4040626"/>
          </a:xfrm>
        </p:spPr>
        <p:txBody>
          <a:bodyPr/>
          <a:lstStyle/>
          <a:p>
            <a:pPr lvl="0"/>
            <a:r>
              <a:rPr lang="de-DE"/>
              <a:t>Mastertextformat bearbeiten</a:t>
            </a:r>
          </a:p>
        </p:txBody>
      </p:sp>
      <p:sp>
        <p:nvSpPr>
          <p:cNvPr id="6" name="Inhaltsplatzhalter 5">
            <a:extLst>
              <a:ext uri="{FF2B5EF4-FFF2-40B4-BE49-F238E27FC236}">
                <a16:creationId xmlns:a16="http://schemas.microsoft.com/office/drawing/2014/main" id="{4F85BD4D-9B6C-40C6-B62A-F48962F211DA}"/>
              </a:ext>
            </a:extLst>
          </p:cNvPr>
          <p:cNvSpPr>
            <a:spLocks noGrp="1"/>
          </p:cNvSpPr>
          <p:nvPr>
            <p:ph sz="quarter" idx="4"/>
          </p:nvPr>
        </p:nvSpPr>
        <p:spPr>
          <a:xfrm>
            <a:off x="6277800" y="2277375"/>
            <a:ext cx="5194800" cy="4040626"/>
          </a:xfrm>
        </p:spPr>
        <p:txBody>
          <a:bodyPr/>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3302"/>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10" name="Additionszeichen 9">
            <a:extLst>
              <a:ext uri="{FF2B5EF4-FFF2-40B4-BE49-F238E27FC236}">
                <a16:creationId xmlns:a16="http://schemas.microsoft.com/office/drawing/2014/main" id="{CFE04C63-67E3-4BE5-81AF-4847CD8DBC29}"/>
              </a:ext>
            </a:extLst>
          </p:cNvPr>
          <p:cNvSpPr/>
          <p:nvPr userDrawn="1"/>
        </p:nvSpPr>
        <p:spPr>
          <a:xfrm>
            <a:off x="3131862" y="1725451"/>
            <a:ext cx="371078" cy="371076"/>
          </a:xfrm>
          <a:prstGeom prst="mathPlus">
            <a:avLst>
              <a:gd name="adj1" fmla="val 90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Rechteck 11">
            <a:extLst>
              <a:ext uri="{FF2B5EF4-FFF2-40B4-BE49-F238E27FC236}">
                <a16:creationId xmlns:a16="http://schemas.microsoft.com/office/drawing/2014/main" id="{6BDE7D3A-3B28-4B14-9BF1-785A2019FF30}"/>
              </a:ext>
            </a:extLst>
          </p:cNvPr>
          <p:cNvSpPr/>
          <p:nvPr userDrawn="1"/>
        </p:nvSpPr>
        <p:spPr>
          <a:xfrm>
            <a:off x="8741076" y="1892989"/>
            <a:ext cx="26825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Fußzeilenplatzhalter 4">
            <a:extLst>
              <a:ext uri="{FF2B5EF4-FFF2-40B4-BE49-F238E27FC236}">
                <a16:creationId xmlns:a16="http://schemas.microsoft.com/office/drawing/2014/main" id="{63FED06E-0A66-4F07-9CE4-29F9EC589FFF}"/>
              </a:ext>
            </a:extLst>
          </p:cNvPr>
          <p:cNvSpPr>
            <a:spLocks noGrp="1"/>
          </p:cNvSpPr>
          <p:nvPr>
            <p:ph type="ftr" sz="quarter" idx="15"/>
          </p:nvPr>
        </p:nvSpPr>
        <p:spPr/>
        <p:txBody>
          <a:bodyPr/>
          <a:lstStyle/>
          <a:p>
            <a:r>
              <a:rPr lang="de-DE"/>
              <a:t>|    Fußzeile Universität Augsburg</a:t>
            </a:r>
            <a:endParaRPr lang="de-DE" dirty="0"/>
          </a:p>
        </p:txBody>
      </p:sp>
      <p:sp>
        <p:nvSpPr>
          <p:cNvPr id="7" name="Foliennummernplatzhalter 6">
            <a:extLst>
              <a:ext uri="{FF2B5EF4-FFF2-40B4-BE49-F238E27FC236}">
                <a16:creationId xmlns:a16="http://schemas.microsoft.com/office/drawing/2014/main" id="{429BF6DF-0067-4F7F-8F10-9523911AC1E2}"/>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6" name="Gerader Verbinder 15">
            <a:extLst>
              <a:ext uri="{FF2B5EF4-FFF2-40B4-BE49-F238E27FC236}">
                <a16:creationId xmlns:a16="http://schemas.microsoft.com/office/drawing/2014/main" id="{EE265618-1F87-4DA1-A332-E47A9EFDCFEC}"/>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Datumsplatzhalter 3">
            <a:extLst>
              <a:ext uri="{FF2B5EF4-FFF2-40B4-BE49-F238E27FC236}">
                <a16:creationId xmlns:a16="http://schemas.microsoft.com/office/drawing/2014/main" id="{686B1FBD-DEED-4DE7-AF3E-772443FD2258}"/>
              </a:ext>
            </a:extLst>
          </p:cNvPr>
          <p:cNvSpPr>
            <a:spLocks noGrp="1"/>
          </p:cNvSpPr>
          <p:nvPr>
            <p:ph type="dt" sz="half" idx="17"/>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7534195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zwei Tex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2" name="Textplatzhalter 31">
            <a:extLst>
              <a:ext uri="{FF2B5EF4-FFF2-40B4-BE49-F238E27FC236}">
                <a16:creationId xmlns:a16="http://schemas.microsoft.com/office/drawing/2014/main" id="{87467D8C-1C63-4813-85D1-3AB8DCF20D04}"/>
              </a:ext>
            </a:extLst>
          </p:cNvPr>
          <p:cNvSpPr>
            <a:spLocks noGrp="1"/>
          </p:cNvSpPr>
          <p:nvPr>
            <p:ph type="body" sz="quarter" idx="23"/>
          </p:nvPr>
        </p:nvSpPr>
        <p:spPr>
          <a:xfrm>
            <a:off x="719400" y="1674000"/>
            <a:ext cx="5194800" cy="803326"/>
          </a:xfrm>
          <a:custGeom>
            <a:avLst/>
            <a:gdLst>
              <a:gd name="connsiteX0" fmla="*/ 0 w 5194800"/>
              <a:gd name="connsiteY0" fmla="*/ 0 h 803326"/>
              <a:gd name="connsiteX1" fmla="*/ 5194800 w 5194800"/>
              <a:gd name="connsiteY1" fmla="*/ 0 h 803326"/>
              <a:gd name="connsiteX2" fmla="*/ 5194800 w 5194800"/>
              <a:gd name="connsiteY2" fmla="*/ 539148 h 803326"/>
              <a:gd name="connsiteX3" fmla="*/ 2812153 w 5194800"/>
              <a:gd name="connsiteY3" fmla="*/ 539148 h 803326"/>
              <a:gd name="connsiteX4" fmla="*/ 2389379 w 5194800"/>
              <a:gd name="connsiteY4" fmla="*/ 803326 h 803326"/>
              <a:gd name="connsiteX5" fmla="*/ 2382646 w 5194800"/>
              <a:gd name="connsiteY5" fmla="*/ 803326 h 803326"/>
              <a:gd name="connsiteX6" fmla="*/ 2382646 w 5194800"/>
              <a:gd name="connsiteY6" fmla="*/ 539148 h 803326"/>
              <a:gd name="connsiteX7" fmla="*/ 0 w 51948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4800" h="803326">
                <a:moveTo>
                  <a:pt x="0" y="0"/>
                </a:moveTo>
                <a:lnTo>
                  <a:pt x="5194800" y="0"/>
                </a:lnTo>
                <a:lnTo>
                  <a:pt x="5194800" y="539148"/>
                </a:lnTo>
                <a:lnTo>
                  <a:pt x="2812153" y="539148"/>
                </a:lnTo>
                <a:lnTo>
                  <a:pt x="2389379" y="803326"/>
                </a:lnTo>
                <a:lnTo>
                  <a:pt x="2382646" y="803326"/>
                </a:lnTo>
                <a:lnTo>
                  <a:pt x="23826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14" name="Textplatzhalter 13">
            <a:extLst>
              <a:ext uri="{FF2B5EF4-FFF2-40B4-BE49-F238E27FC236}">
                <a16:creationId xmlns:a16="http://schemas.microsoft.com/office/drawing/2014/main" id="{4C32F316-5AD2-4726-A27F-702737DF4463}"/>
              </a:ext>
            </a:extLst>
          </p:cNvPr>
          <p:cNvSpPr>
            <a:spLocks noGrp="1"/>
          </p:cNvSpPr>
          <p:nvPr>
            <p:ph type="body" sz="quarter" idx="24"/>
          </p:nvPr>
        </p:nvSpPr>
        <p:spPr>
          <a:xfrm>
            <a:off x="719400" y="2213148"/>
            <a:ext cx="5194800" cy="4104853"/>
          </a:xfrm>
          <a:ln w="6350">
            <a:solidFill>
              <a:schemeClr val="tx2"/>
            </a:solidFill>
          </a:ln>
        </p:spPr>
        <p:txBody>
          <a:bodyPr lIns="144000" tIns="396000" rIns="144000" bIns="144000"/>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5" name="Gerader Verbinder 14">
            <a:extLst>
              <a:ext uri="{FF2B5EF4-FFF2-40B4-BE49-F238E27FC236}">
                <a16:creationId xmlns:a16="http://schemas.microsoft.com/office/drawing/2014/main" id="{53EF69D7-FE34-4036-A7D9-85751A45EB3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platzhalter 32">
            <a:extLst>
              <a:ext uri="{FF2B5EF4-FFF2-40B4-BE49-F238E27FC236}">
                <a16:creationId xmlns:a16="http://schemas.microsoft.com/office/drawing/2014/main" id="{083DABCB-9098-4FFE-9D2A-D32B7B91FE01}"/>
              </a:ext>
            </a:extLst>
          </p:cNvPr>
          <p:cNvSpPr>
            <a:spLocks noGrp="1"/>
          </p:cNvSpPr>
          <p:nvPr>
            <p:ph type="body" sz="quarter" idx="25"/>
          </p:nvPr>
        </p:nvSpPr>
        <p:spPr>
          <a:xfrm>
            <a:off x="6277800" y="1674000"/>
            <a:ext cx="5194800" cy="803326"/>
          </a:xfrm>
          <a:custGeom>
            <a:avLst/>
            <a:gdLst>
              <a:gd name="connsiteX0" fmla="*/ 0 w 5194800"/>
              <a:gd name="connsiteY0" fmla="*/ 0 h 803326"/>
              <a:gd name="connsiteX1" fmla="*/ 5194800 w 5194800"/>
              <a:gd name="connsiteY1" fmla="*/ 0 h 803326"/>
              <a:gd name="connsiteX2" fmla="*/ 5194800 w 5194800"/>
              <a:gd name="connsiteY2" fmla="*/ 539148 h 803326"/>
              <a:gd name="connsiteX3" fmla="*/ 2812152 w 5194800"/>
              <a:gd name="connsiteY3" fmla="*/ 539148 h 803326"/>
              <a:gd name="connsiteX4" fmla="*/ 2389379 w 5194800"/>
              <a:gd name="connsiteY4" fmla="*/ 803326 h 803326"/>
              <a:gd name="connsiteX5" fmla="*/ 2382646 w 5194800"/>
              <a:gd name="connsiteY5" fmla="*/ 803326 h 803326"/>
              <a:gd name="connsiteX6" fmla="*/ 2382646 w 5194800"/>
              <a:gd name="connsiteY6" fmla="*/ 539148 h 803326"/>
              <a:gd name="connsiteX7" fmla="*/ 0 w 51948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4800" h="803326">
                <a:moveTo>
                  <a:pt x="0" y="0"/>
                </a:moveTo>
                <a:lnTo>
                  <a:pt x="5194800" y="0"/>
                </a:lnTo>
                <a:lnTo>
                  <a:pt x="5194800" y="539148"/>
                </a:lnTo>
                <a:lnTo>
                  <a:pt x="2812152" y="539148"/>
                </a:lnTo>
                <a:lnTo>
                  <a:pt x="2389379" y="803326"/>
                </a:lnTo>
                <a:lnTo>
                  <a:pt x="2382646" y="803326"/>
                </a:lnTo>
                <a:lnTo>
                  <a:pt x="23826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36" name="Textplatzhalter 35">
            <a:extLst>
              <a:ext uri="{FF2B5EF4-FFF2-40B4-BE49-F238E27FC236}">
                <a16:creationId xmlns:a16="http://schemas.microsoft.com/office/drawing/2014/main" id="{236D5C00-747E-44BB-AD34-A28F6169D48F}"/>
              </a:ext>
            </a:extLst>
          </p:cNvPr>
          <p:cNvSpPr>
            <a:spLocks noGrp="1"/>
          </p:cNvSpPr>
          <p:nvPr>
            <p:ph type="body" sz="quarter" idx="26"/>
          </p:nvPr>
        </p:nvSpPr>
        <p:spPr>
          <a:xfrm>
            <a:off x="6277800" y="2213148"/>
            <a:ext cx="5194800" cy="4104853"/>
          </a:xfrm>
          <a:custGeom>
            <a:avLst/>
            <a:gdLst>
              <a:gd name="connsiteX0" fmla="*/ 0 w 5194800"/>
              <a:gd name="connsiteY0" fmla="*/ 0 h 4104853"/>
              <a:gd name="connsiteX1" fmla="*/ 5194800 w 5194800"/>
              <a:gd name="connsiteY1" fmla="*/ 0 h 4104853"/>
              <a:gd name="connsiteX2" fmla="*/ 5194800 w 5194800"/>
              <a:gd name="connsiteY2" fmla="*/ 3787601 h 4104853"/>
              <a:gd name="connsiteX3" fmla="*/ 4687090 w 5194800"/>
              <a:gd name="connsiteY3" fmla="*/ 4104853 h 4104853"/>
              <a:gd name="connsiteX4" fmla="*/ 0 w 5194800"/>
              <a:gd name="connsiteY4" fmla="*/ 4104853 h 4104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104853">
                <a:moveTo>
                  <a:pt x="0" y="0"/>
                </a:moveTo>
                <a:lnTo>
                  <a:pt x="5194800" y="0"/>
                </a:lnTo>
                <a:lnTo>
                  <a:pt x="5194800" y="3787601"/>
                </a:lnTo>
                <a:lnTo>
                  <a:pt x="4687090" y="4104853"/>
                </a:lnTo>
                <a:lnTo>
                  <a:pt x="0" y="4104853"/>
                </a:lnTo>
                <a:close/>
              </a:path>
            </a:pathLst>
          </a:custGeom>
          <a:ln w="6350">
            <a:solidFill>
              <a:schemeClr val="tx2"/>
            </a:solidFill>
          </a:ln>
        </p:spPr>
        <p:txBody>
          <a:bodyPr wrap="square" lIns="144000" tIns="396000" rIns="144000" bIns="144000">
            <a:noAutofit/>
          </a:bodyPr>
          <a:lstStyle/>
          <a:p>
            <a:pPr lvl="0"/>
            <a:r>
              <a:rPr lang="de-DE"/>
              <a:t>Mastertextformat bearbeiten</a:t>
            </a:r>
          </a:p>
        </p:txBody>
      </p:sp>
      <p:sp>
        <p:nvSpPr>
          <p:cNvPr id="12" name="Datumsplatzhalter 3">
            <a:extLst>
              <a:ext uri="{FF2B5EF4-FFF2-40B4-BE49-F238E27FC236}">
                <a16:creationId xmlns:a16="http://schemas.microsoft.com/office/drawing/2014/main" id="{DDFF0164-73AC-4F47-AC6D-40F1CFDDE765}"/>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5514612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rei Tex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20" name="Textplatzhalter 19">
            <a:extLst>
              <a:ext uri="{FF2B5EF4-FFF2-40B4-BE49-F238E27FC236}">
                <a16:creationId xmlns:a16="http://schemas.microsoft.com/office/drawing/2014/main" id="{B0894B22-1FDE-45F2-A56B-B18FD9C66B37}"/>
              </a:ext>
            </a:extLst>
          </p:cNvPr>
          <p:cNvSpPr>
            <a:spLocks noGrp="1"/>
          </p:cNvSpPr>
          <p:nvPr>
            <p:ph type="body" sz="quarter" idx="23"/>
          </p:nvPr>
        </p:nvSpPr>
        <p:spPr>
          <a:xfrm>
            <a:off x="719400" y="1674000"/>
            <a:ext cx="3344400" cy="803326"/>
          </a:xfrm>
          <a:custGeom>
            <a:avLst/>
            <a:gdLst>
              <a:gd name="connsiteX0" fmla="*/ 0 w 3344400"/>
              <a:gd name="connsiteY0" fmla="*/ 0 h 803326"/>
              <a:gd name="connsiteX1" fmla="*/ 3344400 w 3344400"/>
              <a:gd name="connsiteY1" fmla="*/ 0 h 803326"/>
              <a:gd name="connsiteX2" fmla="*/ 3344400 w 3344400"/>
              <a:gd name="connsiteY2" fmla="*/ 539148 h 803326"/>
              <a:gd name="connsiteX3" fmla="*/ 1886953 w 3344400"/>
              <a:gd name="connsiteY3" fmla="*/ 539148 h 803326"/>
              <a:gd name="connsiteX4" fmla="*/ 1464179 w 3344400"/>
              <a:gd name="connsiteY4" fmla="*/ 803326 h 803326"/>
              <a:gd name="connsiteX5" fmla="*/ 1457446 w 3344400"/>
              <a:gd name="connsiteY5" fmla="*/ 803326 h 803326"/>
              <a:gd name="connsiteX6" fmla="*/ 1457446 w 3344400"/>
              <a:gd name="connsiteY6" fmla="*/ 539148 h 803326"/>
              <a:gd name="connsiteX7" fmla="*/ 0 w 3344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400" h="803326">
                <a:moveTo>
                  <a:pt x="0" y="0"/>
                </a:moveTo>
                <a:lnTo>
                  <a:pt x="3344400" y="0"/>
                </a:lnTo>
                <a:lnTo>
                  <a:pt x="3344400" y="539148"/>
                </a:lnTo>
                <a:lnTo>
                  <a:pt x="1886953" y="539148"/>
                </a:lnTo>
                <a:lnTo>
                  <a:pt x="1464179" y="803326"/>
                </a:lnTo>
                <a:lnTo>
                  <a:pt x="1457446" y="803326"/>
                </a:lnTo>
                <a:lnTo>
                  <a:pt x="1457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14" name="Textplatzhalter 13">
            <a:extLst>
              <a:ext uri="{FF2B5EF4-FFF2-40B4-BE49-F238E27FC236}">
                <a16:creationId xmlns:a16="http://schemas.microsoft.com/office/drawing/2014/main" id="{4C32F316-5AD2-4726-A27F-702737DF4463}"/>
              </a:ext>
            </a:extLst>
          </p:cNvPr>
          <p:cNvSpPr>
            <a:spLocks noGrp="1"/>
          </p:cNvSpPr>
          <p:nvPr>
            <p:ph type="body" sz="quarter" idx="24"/>
          </p:nvPr>
        </p:nvSpPr>
        <p:spPr>
          <a:xfrm>
            <a:off x="719400" y="2213148"/>
            <a:ext cx="3344400" cy="4104853"/>
          </a:xfrm>
          <a:ln w="6350">
            <a:solidFill>
              <a:schemeClr val="tx2"/>
            </a:solidFill>
          </a:ln>
        </p:spPr>
        <p:txBody>
          <a:bodyPr lIns="144000" tIns="396000" rIns="144000" bIns="144000"/>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5" name="Gerader Verbinder 14">
            <a:extLst>
              <a:ext uri="{FF2B5EF4-FFF2-40B4-BE49-F238E27FC236}">
                <a16:creationId xmlns:a16="http://schemas.microsoft.com/office/drawing/2014/main" id="{53EF69D7-FE34-4036-A7D9-85751A45EB3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platzhalter 21">
            <a:extLst>
              <a:ext uri="{FF2B5EF4-FFF2-40B4-BE49-F238E27FC236}">
                <a16:creationId xmlns:a16="http://schemas.microsoft.com/office/drawing/2014/main" id="{0CEFB671-3706-4C04-BB20-9103BC8E1A38}"/>
              </a:ext>
            </a:extLst>
          </p:cNvPr>
          <p:cNvSpPr>
            <a:spLocks noGrp="1"/>
          </p:cNvSpPr>
          <p:nvPr>
            <p:ph type="body" sz="quarter" idx="25"/>
          </p:nvPr>
        </p:nvSpPr>
        <p:spPr>
          <a:xfrm>
            <a:off x="4423800" y="1674000"/>
            <a:ext cx="3344400" cy="803326"/>
          </a:xfrm>
          <a:custGeom>
            <a:avLst/>
            <a:gdLst>
              <a:gd name="connsiteX0" fmla="*/ 0 w 3344400"/>
              <a:gd name="connsiteY0" fmla="*/ 0 h 803326"/>
              <a:gd name="connsiteX1" fmla="*/ 3344400 w 3344400"/>
              <a:gd name="connsiteY1" fmla="*/ 0 h 803326"/>
              <a:gd name="connsiteX2" fmla="*/ 3344400 w 3344400"/>
              <a:gd name="connsiteY2" fmla="*/ 539148 h 803326"/>
              <a:gd name="connsiteX3" fmla="*/ 1886953 w 3344400"/>
              <a:gd name="connsiteY3" fmla="*/ 539148 h 803326"/>
              <a:gd name="connsiteX4" fmla="*/ 1464179 w 3344400"/>
              <a:gd name="connsiteY4" fmla="*/ 803326 h 803326"/>
              <a:gd name="connsiteX5" fmla="*/ 1457446 w 3344400"/>
              <a:gd name="connsiteY5" fmla="*/ 803326 h 803326"/>
              <a:gd name="connsiteX6" fmla="*/ 1457446 w 3344400"/>
              <a:gd name="connsiteY6" fmla="*/ 539148 h 803326"/>
              <a:gd name="connsiteX7" fmla="*/ 0 w 3344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400" h="803326">
                <a:moveTo>
                  <a:pt x="0" y="0"/>
                </a:moveTo>
                <a:lnTo>
                  <a:pt x="3344400" y="0"/>
                </a:lnTo>
                <a:lnTo>
                  <a:pt x="3344400" y="539148"/>
                </a:lnTo>
                <a:lnTo>
                  <a:pt x="1886953" y="539148"/>
                </a:lnTo>
                <a:lnTo>
                  <a:pt x="1464179" y="803326"/>
                </a:lnTo>
                <a:lnTo>
                  <a:pt x="1457446" y="803326"/>
                </a:lnTo>
                <a:lnTo>
                  <a:pt x="1457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16" name="Textplatzhalter 13">
            <a:extLst>
              <a:ext uri="{FF2B5EF4-FFF2-40B4-BE49-F238E27FC236}">
                <a16:creationId xmlns:a16="http://schemas.microsoft.com/office/drawing/2014/main" id="{DCA64BCA-A541-4E79-ADD7-A9FFBB926F52}"/>
              </a:ext>
            </a:extLst>
          </p:cNvPr>
          <p:cNvSpPr>
            <a:spLocks noGrp="1"/>
          </p:cNvSpPr>
          <p:nvPr>
            <p:ph type="body" sz="quarter" idx="26"/>
          </p:nvPr>
        </p:nvSpPr>
        <p:spPr>
          <a:xfrm>
            <a:off x="4423800" y="2213148"/>
            <a:ext cx="3344400" cy="4104853"/>
          </a:xfrm>
          <a:ln w="6350">
            <a:solidFill>
              <a:schemeClr val="tx2"/>
            </a:solidFill>
          </a:ln>
        </p:spPr>
        <p:txBody>
          <a:bodyPr lIns="144000" tIns="396000" rIns="144000" bIns="144000"/>
          <a:lstStyle/>
          <a:p>
            <a:pPr lvl="0"/>
            <a:r>
              <a:rPr lang="de-DE"/>
              <a:t>Mastertextformat bearbeiten</a:t>
            </a:r>
          </a:p>
        </p:txBody>
      </p:sp>
      <p:sp>
        <p:nvSpPr>
          <p:cNvPr id="25" name="Textplatzhalter 24">
            <a:extLst>
              <a:ext uri="{FF2B5EF4-FFF2-40B4-BE49-F238E27FC236}">
                <a16:creationId xmlns:a16="http://schemas.microsoft.com/office/drawing/2014/main" id="{95058D37-68E1-4A82-B808-35764CBE5B5E}"/>
              </a:ext>
            </a:extLst>
          </p:cNvPr>
          <p:cNvSpPr>
            <a:spLocks noGrp="1"/>
          </p:cNvSpPr>
          <p:nvPr>
            <p:ph type="body" sz="quarter" idx="27"/>
          </p:nvPr>
        </p:nvSpPr>
        <p:spPr>
          <a:xfrm>
            <a:off x="8128200" y="2213148"/>
            <a:ext cx="3344400" cy="4104853"/>
          </a:xfrm>
          <a:custGeom>
            <a:avLst/>
            <a:gdLst>
              <a:gd name="connsiteX0" fmla="*/ 0 w 3344400"/>
              <a:gd name="connsiteY0" fmla="*/ 0 h 4104853"/>
              <a:gd name="connsiteX1" fmla="*/ 3344400 w 3344400"/>
              <a:gd name="connsiteY1" fmla="*/ 0 h 4104853"/>
              <a:gd name="connsiteX2" fmla="*/ 3344400 w 3344400"/>
              <a:gd name="connsiteY2" fmla="*/ 3787601 h 4104853"/>
              <a:gd name="connsiteX3" fmla="*/ 2836690 w 3344400"/>
              <a:gd name="connsiteY3" fmla="*/ 4104853 h 4104853"/>
              <a:gd name="connsiteX4" fmla="*/ 0 w 3344400"/>
              <a:gd name="connsiteY4" fmla="*/ 4104853 h 4104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4400" h="4104853">
                <a:moveTo>
                  <a:pt x="0" y="0"/>
                </a:moveTo>
                <a:lnTo>
                  <a:pt x="3344400" y="0"/>
                </a:lnTo>
                <a:lnTo>
                  <a:pt x="3344400" y="3787601"/>
                </a:lnTo>
                <a:lnTo>
                  <a:pt x="2836690" y="4104853"/>
                </a:lnTo>
                <a:lnTo>
                  <a:pt x="0" y="4104853"/>
                </a:lnTo>
                <a:close/>
              </a:path>
            </a:pathLst>
          </a:custGeom>
          <a:ln w="6350">
            <a:solidFill>
              <a:schemeClr val="tx2"/>
            </a:solidFill>
          </a:ln>
        </p:spPr>
        <p:txBody>
          <a:bodyPr wrap="square" lIns="144000" tIns="396000" rIns="144000" bIns="144000">
            <a:noAutofit/>
          </a:bodyPr>
          <a:lstStyle/>
          <a:p>
            <a:pPr lvl="0"/>
            <a:r>
              <a:rPr lang="de-DE"/>
              <a:t>Mastertextformat bearbeiten</a:t>
            </a:r>
          </a:p>
        </p:txBody>
      </p:sp>
      <p:sp>
        <p:nvSpPr>
          <p:cNvPr id="23" name="Textplatzhalter 22">
            <a:extLst>
              <a:ext uri="{FF2B5EF4-FFF2-40B4-BE49-F238E27FC236}">
                <a16:creationId xmlns:a16="http://schemas.microsoft.com/office/drawing/2014/main" id="{A8F5B8E2-5AE2-44E5-9AFF-6E7ED94CEB54}"/>
              </a:ext>
            </a:extLst>
          </p:cNvPr>
          <p:cNvSpPr>
            <a:spLocks noGrp="1"/>
          </p:cNvSpPr>
          <p:nvPr>
            <p:ph type="body" sz="quarter" idx="28"/>
          </p:nvPr>
        </p:nvSpPr>
        <p:spPr>
          <a:xfrm>
            <a:off x="8128200" y="1674000"/>
            <a:ext cx="3344400" cy="803326"/>
          </a:xfrm>
          <a:custGeom>
            <a:avLst/>
            <a:gdLst>
              <a:gd name="connsiteX0" fmla="*/ 0 w 3344400"/>
              <a:gd name="connsiteY0" fmla="*/ 0 h 803326"/>
              <a:gd name="connsiteX1" fmla="*/ 3344400 w 3344400"/>
              <a:gd name="connsiteY1" fmla="*/ 0 h 803326"/>
              <a:gd name="connsiteX2" fmla="*/ 3344400 w 3344400"/>
              <a:gd name="connsiteY2" fmla="*/ 539148 h 803326"/>
              <a:gd name="connsiteX3" fmla="*/ 1886952 w 3344400"/>
              <a:gd name="connsiteY3" fmla="*/ 539148 h 803326"/>
              <a:gd name="connsiteX4" fmla="*/ 1464179 w 3344400"/>
              <a:gd name="connsiteY4" fmla="*/ 803326 h 803326"/>
              <a:gd name="connsiteX5" fmla="*/ 1457446 w 3344400"/>
              <a:gd name="connsiteY5" fmla="*/ 803326 h 803326"/>
              <a:gd name="connsiteX6" fmla="*/ 1457446 w 3344400"/>
              <a:gd name="connsiteY6" fmla="*/ 539148 h 803326"/>
              <a:gd name="connsiteX7" fmla="*/ 0 w 3344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400" h="803326">
                <a:moveTo>
                  <a:pt x="0" y="0"/>
                </a:moveTo>
                <a:lnTo>
                  <a:pt x="3344400" y="0"/>
                </a:lnTo>
                <a:lnTo>
                  <a:pt x="3344400" y="539148"/>
                </a:lnTo>
                <a:lnTo>
                  <a:pt x="1886952" y="539148"/>
                </a:lnTo>
                <a:lnTo>
                  <a:pt x="1464179" y="803326"/>
                </a:lnTo>
                <a:lnTo>
                  <a:pt x="1457446" y="803326"/>
                </a:lnTo>
                <a:lnTo>
                  <a:pt x="1457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600">
                <a:solidFill>
                  <a:schemeClr val="bg1"/>
                </a:solidFill>
              </a:defRPr>
            </a:lvl1pPr>
          </a:lstStyle>
          <a:p>
            <a:pPr lvl="0"/>
            <a:r>
              <a:rPr lang="de-DE"/>
              <a:t>Mastertextformat bearbeiten</a:t>
            </a:r>
          </a:p>
        </p:txBody>
      </p:sp>
      <p:sp>
        <p:nvSpPr>
          <p:cNvPr id="17" name="Datumsplatzhalter 3">
            <a:extLst>
              <a:ext uri="{FF2B5EF4-FFF2-40B4-BE49-F238E27FC236}">
                <a16:creationId xmlns:a16="http://schemas.microsoft.com/office/drawing/2014/main" id="{99E6B2D6-07E7-4518-930C-7E0B3CD6B403}"/>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915947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er Tex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499E68-FCA5-45BD-AA6A-D20276C88333}"/>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16" name="Textplatzhalter 15">
            <a:extLst>
              <a:ext uri="{FF2B5EF4-FFF2-40B4-BE49-F238E27FC236}">
                <a16:creationId xmlns:a16="http://schemas.microsoft.com/office/drawing/2014/main" id="{C31E40C9-C853-4E3D-81EA-DA7129481656}"/>
              </a:ext>
            </a:extLst>
          </p:cNvPr>
          <p:cNvSpPr>
            <a:spLocks noGrp="1"/>
          </p:cNvSpPr>
          <p:nvPr>
            <p:ph type="body" sz="quarter" idx="23"/>
          </p:nvPr>
        </p:nvSpPr>
        <p:spPr>
          <a:xfrm>
            <a:off x="719400"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0">
                <a:solidFill>
                  <a:schemeClr val="bg1"/>
                </a:solidFill>
              </a:defRPr>
            </a:lvl1pPr>
          </a:lstStyle>
          <a:p>
            <a:pPr lvl="0"/>
            <a:r>
              <a:rPr lang="de-DE"/>
              <a:t>Mastertextformat bearbeiten</a:t>
            </a:r>
          </a:p>
        </p:txBody>
      </p:sp>
      <p:sp>
        <p:nvSpPr>
          <p:cNvPr id="14" name="Textplatzhalter 13">
            <a:extLst>
              <a:ext uri="{FF2B5EF4-FFF2-40B4-BE49-F238E27FC236}">
                <a16:creationId xmlns:a16="http://schemas.microsoft.com/office/drawing/2014/main" id="{4C32F316-5AD2-4726-A27F-702737DF4463}"/>
              </a:ext>
            </a:extLst>
          </p:cNvPr>
          <p:cNvSpPr>
            <a:spLocks noGrp="1"/>
          </p:cNvSpPr>
          <p:nvPr>
            <p:ph type="body" sz="quarter" idx="24"/>
          </p:nvPr>
        </p:nvSpPr>
        <p:spPr>
          <a:xfrm>
            <a:off x="719400" y="2213148"/>
            <a:ext cx="2552400" cy="4104853"/>
          </a:xfrm>
          <a:ln w="6350">
            <a:solidFill>
              <a:schemeClr val="tx2"/>
            </a:solidFill>
          </a:ln>
        </p:spPr>
        <p:txBody>
          <a:bodyPr lIns="90000" tIns="396000" rIns="90000" bIns="9000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13" name="Untertitel 2">
            <a:extLst>
              <a:ext uri="{FF2B5EF4-FFF2-40B4-BE49-F238E27FC236}">
                <a16:creationId xmlns:a16="http://schemas.microsoft.com/office/drawing/2014/main" id="{D028CCBC-2A9F-44A4-BB88-539AC3757C06}"/>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79D41350-61B1-4CD7-AF2C-4EC0AC90ECA9}"/>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759D6EFE-92AC-45FD-BA1F-9CAAB3E5EFF6}"/>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5" name="Gerader Verbinder 14">
            <a:extLst>
              <a:ext uri="{FF2B5EF4-FFF2-40B4-BE49-F238E27FC236}">
                <a16:creationId xmlns:a16="http://schemas.microsoft.com/office/drawing/2014/main" id="{53EF69D7-FE34-4036-A7D9-85751A45EB3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platzhalter 16">
            <a:extLst>
              <a:ext uri="{FF2B5EF4-FFF2-40B4-BE49-F238E27FC236}">
                <a16:creationId xmlns:a16="http://schemas.microsoft.com/office/drawing/2014/main" id="{7127C8F9-E39C-48E0-B578-007D9E2BD2EB}"/>
              </a:ext>
            </a:extLst>
          </p:cNvPr>
          <p:cNvSpPr>
            <a:spLocks noGrp="1"/>
          </p:cNvSpPr>
          <p:nvPr>
            <p:ph type="body" sz="quarter" idx="25"/>
          </p:nvPr>
        </p:nvSpPr>
        <p:spPr>
          <a:xfrm>
            <a:off x="3453000"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0">
                <a:solidFill>
                  <a:schemeClr val="bg1"/>
                </a:solidFill>
              </a:defRPr>
            </a:lvl1pPr>
          </a:lstStyle>
          <a:p>
            <a:pPr lvl="0"/>
            <a:r>
              <a:rPr lang="de-DE"/>
              <a:t>Mastertextformat bearbeiten</a:t>
            </a:r>
          </a:p>
        </p:txBody>
      </p:sp>
      <p:sp>
        <p:nvSpPr>
          <p:cNvPr id="18" name="Textplatzhalter 13">
            <a:extLst>
              <a:ext uri="{FF2B5EF4-FFF2-40B4-BE49-F238E27FC236}">
                <a16:creationId xmlns:a16="http://schemas.microsoft.com/office/drawing/2014/main" id="{305EFEFA-64B4-47B4-B733-1B7CA515EC27}"/>
              </a:ext>
            </a:extLst>
          </p:cNvPr>
          <p:cNvSpPr>
            <a:spLocks noGrp="1"/>
          </p:cNvSpPr>
          <p:nvPr>
            <p:ph type="body" sz="quarter" idx="26"/>
          </p:nvPr>
        </p:nvSpPr>
        <p:spPr>
          <a:xfrm>
            <a:off x="3453000" y="2213148"/>
            <a:ext cx="2552400" cy="4104853"/>
          </a:xfrm>
          <a:ln w="6350">
            <a:solidFill>
              <a:schemeClr val="tx2"/>
            </a:solidFill>
          </a:ln>
        </p:spPr>
        <p:txBody>
          <a:bodyPr lIns="90000" tIns="396000" rIns="90000" bIns="9000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22" name="Textplatzhalter 21">
            <a:extLst>
              <a:ext uri="{FF2B5EF4-FFF2-40B4-BE49-F238E27FC236}">
                <a16:creationId xmlns:a16="http://schemas.microsoft.com/office/drawing/2014/main" id="{70185DFD-9DF1-4A8F-870D-F0572E5D0F8C}"/>
              </a:ext>
            </a:extLst>
          </p:cNvPr>
          <p:cNvSpPr>
            <a:spLocks noGrp="1"/>
          </p:cNvSpPr>
          <p:nvPr>
            <p:ph type="body" sz="quarter" idx="27"/>
          </p:nvPr>
        </p:nvSpPr>
        <p:spPr>
          <a:xfrm>
            <a:off x="6186600"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0">
                <a:solidFill>
                  <a:schemeClr val="bg1"/>
                </a:solidFill>
              </a:defRPr>
            </a:lvl1pPr>
          </a:lstStyle>
          <a:p>
            <a:pPr lvl="0"/>
            <a:r>
              <a:rPr lang="de-DE"/>
              <a:t>Mastertextformat bearbeiten</a:t>
            </a:r>
          </a:p>
        </p:txBody>
      </p:sp>
      <p:sp>
        <p:nvSpPr>
          <p:cNvPr id="23" name="Textplatzhalter 13">
            <a:extLst>
              <a:ext uri="{FF2B5EF4-FFF2-40B4-BE49-F238E27FC236}">
                <a16:creationId xmlns:a16="http://schemas.microsoft.com/office/drawing/2014/main" id="{FA45D731-A6C5-431A-A8B1-288649684510}"/>
              </a:ext>
            </a:extLst>
          </p:cNvPr>
          <p:cNvSpPr>
            <a:spLocks noGrp="1"/>
          </p:cNvSpPr>
          <p:nvPr>
            <p:ph type="body" sz="quarter" idx="28"/>
          </p:nvPr>
        </p:nvSpPr>
        <p:spPr>
          <a:xfrm>
            <a:off x="6186600" y="2213148"/>
            <a:ext cx="2552400" cy="4104853"/>
          </a:xfrm>
          <a:ln w="6350">
            <a:solidFill>
              <a:schemeClr val="tx2"/>
            </a:solidFill>
          </a:ln>
        </p:spPr>
        <p:txBody>
          <a:bodyPr lIns="90000" tIns="396000" rIns="90000" bIns="90000"/>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24" name="Textplatzhalter 23">
            <a:extLst>
              <a:ext uri="{FF2B5EF4-FFF2-40B4-BE49-F238E27FC236}">
                <a16:creationId xmlns:a16="http://schemas.microsoft.com/office/drawing/2014/main" id="{72631360-5D42-4685-83FF-AA8BF842A662}"/>
              </a:ext>
            </a:extLst>
          </p:cNvPr>
          <p:cNvSpPr>
            <a:spLocks noGrp="1"/>
          </p:cNvSpPr>
          <p:nvPr>
            <p:ph type="body" sz="quarter" idx="29"/>
          </p:nvPr>
        </p:nvSpPr>
        <p:spPr>
          <a:xfrm>
            <a:off x="8920200" y="1674000"/>
            <a:ext cx="2552400" cy="803326"/>
          </a:xfrm>
          <a:custGeom>
            <a:avLst/>
            <a:gdLst>
              <a:gd name="connsiteX0" fmla="*/ 0 w 2552400"/>
              <a:gd name="connsiteY0" fmla="*/ 0 h 803326"/>
              <a:gd name="connsiteX1" fmla="*/ 2552400 w 2552400"/>
              <a:gd name="connsiteY1" fmla="*/ 0 h 803326"/>
              <a:gd name="connsiteX2" fmla="*/ 2552400 w 2552400"/>
              <a:gd name="connsiteY2" fmla="*/ 539148 h 803326"/>
              <a:gd name="connsiteX3" fmla="*/ 1490953 w 2552400"/>
              <a:gd name="connsiteY3" fmla="*/ 539148 h 803326"/>
              <a:gd name="connsiteX4" fmla="*/ 1068179 w 2552400"/>
              <a:gd name="connsiteY4" fmla="*/ 803326 h 803326"/>
              <a:gd name="connsiteX5" fmla="*/ 1061446 w 2552400"/>
              <a:gd name="connsiteY5" fmla="*/ 803326 h 803326"/>
              <a:gd name="connsiteX6" fmla="*/ 1061446 w 2552400"/>
              <a:gd name="connsiteY6" fmla="*/ 539148 h 803326"/>
              <a:gd name="connsiteX7" fmla="*/ 0 w 2552400"/>
              <a:gd name="connsiteY7" fmla="*/ 539148 h 80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2400" h="803326">
                <a:moveTo>
                  <a:pt x="0" y="0"/>
                </a:moveTo>
                <a:lnTo>
                  <a:pt x="2552400" y="0"/>
                </a:lnTo>
                <a:lnTo>
                  <a:pt x="2552400" y="539148"/>
                </a:lnTo>
                <a:lnTo>
                  <a:pt x="1490953" y="539148"/>
                </a:lnTo>
                <a:lnTo>
                  <a:pt x="1068179" y="803326"/>
                </a:lnTo>
                <a:lnTo>
                  <a:pt x="1061446" y="803326"/>
                </a:lnTo>
                <a:lnTo>
                  <a:pt x="1061446" y="539148"/>
                </a:lnTo>
                <a:lnTo>
                  <a:pt x="0" y="539148"/>
                </a:lnTo>
                <a:close/>
              </a:path>
            </a:pathLst>
          </a:custGeom>
          <a:solidFill>
            <a:schemeClr val="tx2"/>
          </a:solidFill>
          <a:ln w="6350">
            <a:solidFill>
              <a:schemeClr val="tx2"/>
            </a:solidFill>
          </a:ln>
        </p:spPr>
        <p:txBody>
          <a:bodyPr wrap="square" lIns="36000" tIns="0" rIns="36000" bIns="234000" anchor="ctr">
            <a:noAutofit/>
          </a:bodyPr>
          <a:lstStyle>
            <a:lvl1pPr algn="ctr">
              <a:defRPr sz="1400">
                <a:solidFill>
                  <a:schemeClr val="bg1"/>
                </a:solidFill>
              </a:defRPr>
            </a:lvl1pPr>
          </a:lstStyle>
          <a:p>
            <a:pPr lvl="0"/>
            <a:r>
              <a:rPr lang="de-DE"/>
              <a:t>Mastertextformat bearbeiten</a:t>
            </a:r>
          </a:p>
        </p:txBody>
      </p:sp>
      <p:sp>
        <p:nvSpPr>
          <p:cNvPr id="28" name="Textplatzhalter 27">
            <a:extLst>
              <a:ext uri="{FF2B5EF4-FFF2-40B4-BE49-F238E27FC236}">
                <a16:creationId xmlns:a16="http://schemas.microsoft.com/office/drawing/2014/main" id="{2F256FFD-2237-4B88-AEEC-8D8B62C897AF}"/>
              </a:ext>
            </a:extLst>
          </p:cNvPr>
          <p:cNvSpPr>
            <a:spLocks noGrp="1"/>
          </p:cNvSpPr>
          <p:nvPr>
            <p:ph type="body" sz="quarter" idx="30"/>
          </p:nvPr>
        </p:nvSpPr>
        <p:spPr>
          <a:xfrm>
            <a:off x="8920200" y="2213148"/>
            <a:ext cx="2552400" cy="4104853"/>
          </a:xfrm>
          <a:custGeom>
            <a:avLst/>
            <a:gdLst>
              <a:gd name="connsiteX0" fmla="*/ 0 w 2552400"/>
              <a:gd name="connsiteY0" fmla="*/ 0 h 4104853"/>
              <a:gd name="connsiteX1" fmla="*/ 2552400 w 2552400"/>
              <a:gd name="connsiteY1" fmla="*/ 0 h 4104853"/>
              <a:gd name="connsiteX2" fmla="*/ 2552400 w 2552400"/>
              <a:gd name="connsiteY2" fmla="*/ 3787601 h 4104853"/>
              <a:gd name="connsiteX3" fmla="*/ 2044690 w 2552400"/>
              <a:gd name="connsiteY3" fmla="*/ 4104853 h 4104853"/>
              <a:gd name="connsiteX4" fmla="*/ 0 w 2552400"/>
              <a:gd name="connsiteY4" fmla="*/ 4104853 h 4104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400" h="4104853">
                <a:moveTo>
                  <a:pt x="0" y="0"/>
                </a:moveTo>
                <a:lnTo>
                  <a:pt x="2552400" y="0"/>
                </a:lnTo>
                <a:lnTo>
                  <a:pt x="2552400" y="3787601"/>
                </a:lnTo>
                <a:lnTo>
                  <a:pt x="2044690" y="4104853"/>
                </a:lnTo>
                <a:lnTo>
                  <a:pt x="0" y="4104853"/>
                </a:lnTo>
                <a:close/>
              </a:path>
            </a:pathLst>
          </a:custGeom>
          <a:ln w="6350">
            <a:solidFill>
              <a:schemeClr val="tx2"/>
            </a:solidFill>
          </a:ln>
        </p:spPr>
        <p:txBody>
          <a:bodyPr wrap="square" lIns="90000" tIns="396000" rIns="90000" bIns="90000">
            <a:noAutofit/>
          </a:bodyPr>
          <a:lstStyle>
            <a:lvl1pPr>
              <a:defRPr sz="1400"/>
            </a:lvl1pPr>
            <a:lvl2pPr marL="180000" indent="-180000">
              <a:spcBef>
                <a:spcPts val="600"/>
              </a:spcBef>
              <a:defRPr sz="1400"/>
            </a:lvl2pPr>
            <a:lvl3pPr marL="360000" indent="-180000">
              <a:spcBef>
                <a:spcPts val="400"/>
              </a:spcBef>
              <a:defRPr sz="1200"/>
            </a:lvl3pPr>
            <a:lvl4pPr marL="504000" indent="-144000">
              <a:spcBef>
                <a:spcPts val="300"/>
              </a:spcBef>
              <a:defRPr sz="1000"/>
            </a:lvl4pPr>
            <a:lvl5pPr>
              <a:spcBef>
                <a:spcPts val="1800"/>
              </a:spcBef>
              <a:defRPr sz="1400"/>
            </a:lvl5pPr>
          </a:lstStyle>
          <a:p>
            <a:pPr lvl="0"/>
            <a:r>
              <a:rPr lang="de-DE"/>
              <a:t>Mastertextformat bearbeiten</a:t>
            </a:r>
          </a:p>
        </p:txBody>
      </p:sp>
      <p:sp>
        <p:nvSpPr>
          <p:cNvPr id="19" name="Datumsplatzhalter 3">
            <a:extLst>
              <a:ext uri="{FF2B5EF4-FFF2-40B4-BE49-F238E27FC236}">
                <a16:creationId xmlns:a16="http://schemas.microsoft.com/office/drawing/2014/main" id="{69F6DBB8-CF8B-4EFC-8B03-58F90B33AE9A}"/>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1086016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2F70A4-ADFE-4708-AB33-8886E4CC1B28}"/>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DE15C926-F79F-46C4-91E5-DDEEE6952DF9}"/>
              </a:ext>
            </a:extLst>
          </p:cNvPr>
          <p:cNvSpPr>
            <a:spLocks noGrp="1"/>
          </p:cNvSpPr>
          <p:nvPr>
            <p:ph type="ftr" sz="quarter" idx="11"/>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52E96900-E160-4F15-8F4F-93A7E009E296}"/>
              </a:ext>
            </a:extLst>
          </p:cNvPr>
          <p:cNvSpPr>
            <a:spLocks noGrp="1"/>
          </p:cNvSpPr>
          <p:nvPr>
            <p:ph type="sldNum" sz="quarter" idx="12"/>
          </p:nvPr>
        </p:nvSpPr>
        <p:spPr/>
        <p:txBody>
          <a:bodyPr/>
          <a:lstStyle/>
          <a:p>
            <a:fld id="{6567D7EC-8799-48C5-898A-08E264972062}" type="slidenum">
              <a:rPr lang="de-DE" smtClean="0"/>
              <a:pPr/>
              <a:t>‹Nr.›</a:t>
            </a:fld>
            <a:endParaRPr lang="de-DE" dirty="0"/>
          </a:p>
        </p:txBody>
      </p:sp>
      <p:cxnSp>
        <p:nvCxnSpPr>
          <p:cNvPr id="6" name="Gerader Verbinder 5">
            <a:extLst>
              <a:ext uri="{FF2B5EF4-FFF2-40B4-BE49-F238E27FC236}">
                <a16:creationId xmlns:a16="http://schemas.microsoft.com/office/drawing/2014/main" id="{E1ECD767-9C3B-4102-881D-A5FAB539895B}"/>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umsplatzhalter 3">
            <a:extLst>
              <a:ext uri="{FF2B5EF4-FFF2-40B4-BE49-F238E27FC236}">
                <a16:creationId xmlns:a16="http://schemas.microsoft.com/office/drawing/2014/main" id="{0BB17F61-EED1-4426-977D-7CA29AA51422}"/>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1297215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el und Unter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a:t>|    Fußzeile Universität Augsburg</a:t>
            </a:r>
            <a:endParaRPr lang="de-DE" dirty="0"/>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2F00719E-AEFE-40BF-8FAF-96026E0CB3E3}"/>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B729D4B1-4DB2-487B-B5B4-59CF081D32E3}"/>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5028367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62509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halt und Bild">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547C337E-B2E8-42BE-BB79-EB136C890B23}"/>
              </a:ext>
            </a:extLst>
          </p:cNvPr>
          <p:cNvSpPr>
            <a:spLocks noGrp="1"/>
          </p:cNvSpPr>
          <p:nvPr>
            <p:ph type="pic" sz="quarter" idx="14"/>
          </p:nvPr>
        </p:nvSpPr>
        <p:spPr>
          <a:xfrm>
            <a:off x="6277800" y="1674000"/>
            <a:ext cx="5194800" cy="4644000"/>
          </a:xfrm>
          <a:custGeom>
            <a:avLst/>
            <a:gdLst>
              <a:gd name="connsiteX0" fmla="*/ 0 w 5194800"/>
              <a:gd name="connsiteY0" fmla="*/ 0 h 4644000"/>
              <a:gd name="connsiteX1" fmla="*/ 5194800 w 5194800"/>
              <a:gd name="connsiteY1" fmla="*/ 0 h 4644000"/>
              <a:gd name="connsiteX2" fmla="*/ 5194800 w 5194800"/>
              <a:gd name="connsiteY2" fmla="*/ 4326749 h 4644000"/>
              <a:gd name="connsiteX3" fmla="*/ 4687092 w 5194800"/>
              <a:gd name="connsiteY3" fmla="*/ 4644000 h 4644000"/>
              <a:gd name="connsiteX4" fmla="*/ 0 w 5194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644000">
                <a:moveTo>
                  <a:pt x="0" y="0"/>
                </a:moveTo>
                <a:lnTo>
                  <a:pt x="5194800" y="0"/>
                </a:lnTo>
                <a:lnTo>
                  <a:pt x="5194800" y="4326749"/>
                </a:lnTo>
                <a:lnTo>
                  <a:pt x="4687092" y="4644000"/>
                </a:lnTo>
                <a:lnTo>
                  <a:pt x="0" y="4644000"/>
                </a:lnTo>
                <a:close/>
              </a:path>
            </a:pathLst>
          </a:custGeom>
          <a:solidFill>
            <a:schemeClr val="accent3"/>
          </a:solidFill>
        </p:spPr>
        <p:txBody>
          <a:bodyPr wrap="square">
            <a:noAutofit/>
          </a:bodyPr>
          <a:lstStyle/>
          <a:p>
            <a:r>
              <a:rPr lang="de-DE"/>
              <a:t>Bild durch Klicken auf Symbol hinzufügen</a:t>
            </a:r>
          </a:p>
        </p:txBody>
      </p:sp>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D6BA002C-DFE9-450A-A2B3-C70BC48F66B9}"/>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B8F5DD0-C562-4452-8B55-8B7571D56CFD}"/>
              </a:ext>
            </a:extLst>
          </p:cNvPr>
          <p:cNvSpPr>
            <a:spLocks noGrp="1"/>
          </p:cNvSpPr>
          <p:nvPr>
            <p:ph type="sldNum" sz="quarter" idx="17"/>
          </p:nvPr>
        </p:nvSpPr>
        <p:spPr/>
        <p:txBody>
          <a:bodyPr/>
          <a:lstStyle/>
          <a:p>
            <a:fld id="{6567D7EC-8799-48C5-898A-08E264972062}" type="slidenum">
              <a:rPr lang="de-DE" smtClean="0"/>
              <a:pPr/>
              <a:t>‹Nr.›</a:t>
            </a:fld>
            <a:endParaRPr lang="de-DE" dirty="0"/>
          </a:p>
        </p:txBody>
      </p:sp>
      <p:cxnSp>
        <p:nvCxnSpPr>
          <p:cNvPr id="9" name="Gerader Verbinder 8">
            <a:extLst>
              <a:ext uri="{FF2B5EF4-FFF2-40B4-BE49-F238E27FC236}">
                <a16:creationId xmlns:a16="http://schemas.microsoft.com/office/drawing/2014/main" id="{31D252A2-F584-4876-A9E7-3A56CDE1456F}"/>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Datumsplatzhalter 3">
            <a:extLst>
              <a:ext uri="{FF2B5EF4-FFF2-40B4-BE49-F238E27FC236}">
                <a16:creationId xmlns:a16="http://schemas.microsoft.com/office/drawing/2014/main" id="{A6D736A6-1372-44B8-80B5-57991382E681}"/>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7771277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folie Netzwerkmotiv">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95FA92F1-0E1F-49C5-80C9-3365CCE3A9E8}"/>
              </a:ext>
            </a:extLst>
          </p:cNvPr>
          <p:cNvPicPr>
            <a:picLocks noChangeAspect="1"/>
          </p:cNvPicPr>
          <p:nvPr userDrawn="1"/>
        </p:nvPicPr>
        <p:blipFill rotWithShape="1">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t="12500"/>
          <a:stretch/>
        </p:blipFill>
        <p:spPr>
          <a:xfrm>
            <a:off x="0" y="0"/>
            <a:ext cx="12192000" cy="6858000"/>
          </a:xfrm>
          <a:prstGeom prst="rect">
            <a:avLst/>
          </a:prstGeom>
        </p:spPr>
      </p:pic>
      <p:sp>
        <p:nvSpPr>
          <p:cNvPr id="6" name="Rechteck 5">
            <a:extLst>
              <a:ext uri="{FF2B5EF4-FFF2-40B4-BE49-F238E27FC236}">
                <a16:creationId xmlns:a16="http://schemas.microsoft.com/office/drawing/2014/main" id="{1E23F841-7E91-4E34-A0EC-B12AEE41B4E9}"/>
              </a:ext>
            </a:extLst>
          </p:cNvPr>
          <p:cNvSpPr/>
          <p:nvPr userDrawn="1"/>
        </p:nvSpPr>
        <p:spPr>
          <a:xfrm>
            <a:off x="1" y="1"/>
            <a:ext cx="12192000" cy="6858000"/>
          </a:xfrm>
          <a:prstGeom prst="rect">
            <a:avLst/>
          </a:prstGeom>
          <a:gradFill flip="none" rotWithShape="1">
            <a:gsLst>
              <a:gs pos="52000">
                <a:schemeClr val="bg1">
                  <a:alpha val="40000"/>
                </a:schemeClr>
              </a:gs>
              <a:gs pos="0">
                <a:schemeClr val="bg1">
                  <a:alpha val="50000"/>
                </a:schemeClr>
              </a:gs>
              <a:gs pos="7000">
                <a:srgbClr val="FFFFFF">
                  <a:alpha val="0"/>
                </a:srgbClr>
              </a:gs>
              <a:gs pos="100000">
                <a:schemeClr val="bg1">
                  <a:alpha val="7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Titel 20">
            <a:extLst>
              <a:ext uri="{FF2B5EF4-FFF2-40B4-BE49-F238E27FC236}">
                <a16:creationId xmlns:a16="http://schemas.microsoft.com/office/drawing/2014/main" id="{C26E8387-66E3-42D5-9B71-7D928E60A71B}"/>
              </a:ext>
            </a:extLst>
          </p:cNvPr>
          <p:cNvSpPr>
            <a:spLocks noGrp="1" noMove="1" noResize="1"/>
          </p:cNvSpPr>
          <p:nvPr>
            <p:ph type="ctrTitle"/>
            <p:custDataLst>
              <p:tags r:id="rId1"/>
            </p:custDataLst>
          </p:nvPr>
        </p:nvSpPr>
        <p:spPr>
          <a:xfrm>
            <a:off x="5608325" y="0"/>
            <a:ext cx="5863676" cy="6003982"/>
          </a:xfrm>
          <a:custGeom>
            <a:avLst/>
            <a:gdLst>
              <a:gd name="connsiteX0" fmla="*/ 0 w 5863676"/>
              <a:gd name="connsiteY0" fmla="*/ 0 h 6003982"/>
              <a:gd name="connsiteX1" fmla="*/ 180000 w 5863676"/>
              <a:gd name="connsiteY1" fmla="*/ 0 h 6003982"/>
              <a:gd name="connsiteX2" fmla="*/ 5863676 w 5863676"/>
              <a:gd name="connsiteY2" fmla="*/ 0 h 6003982"/>
              <a:gd name="connsiteX3" fmla="*/ 5863676 w 5863676"/>
              <a:gd name="connsiteY3" fmla="*/ 276042 h 6003982"/>
              <a:gd name="connsiteX4" fmla="*/ 5863676 w 5863676"/>
              <a:gd name="connsiteY4" fmla="*/ 465826 h 6003982"/>
              <a:gd name="connsiteX5" fmla="*/ 5863676 w 5863676"/>
              <a:gd name="connsiteY5" fmla="*/ 5701857 h 6003982"/>
              <a:gd name="connsiteX6" fmla="*/ 5416799 w 5863676"/>
              <a:gd name="connsiteY6" fmla="*/ 6003982 h 6003982"/>
              <a:gd name="connsiteX7" fmla="*/ 180000 w 5863676"/>
              <a:gd name="connsiteY7" fmla="*/ 6003982 h 6003982"/>
              <a:gd name="connsiteX8" fmla="*/ 0 w 5863676"/>
              <a:gd name="connsiteY8" fmla="*/ 6003982 h 600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3676" h="6003982">
                <a:moveTo>
                  <a:pt x="0" y="0"/>
                </a:moveTo>
                <a:lnTo>
                  <a:pt x="180000" y="0"/>
                </a:lnTo>
                <a:lnTo>
                  <a:pt x="5863676" y="0"/>
                </a:lnTo>
                <a:lnTo>
                  <a:pt x="5863676" y="276042"/>
                </a:lnTo>
                <a:lnTo>
                  <a:pt x="5863676" y="465826"/>
                </a:lnTo>
                <a:lnTo>
                  <a:pt x="5863676" y="5701857"/>
                </a:lnTo>
                <a:lnTo>
                  <a:pt x="5416799" y="6003982"/>
                </a:lnTo>
                <a:lnTo>
                  <a:pt x="180000" y="6003982"/>
                </a:lnTo>
                <a:lnTo>
                  <a:pt x="0" y="6003982"/>
                </a:lnTo>
                <a:close/>
              </a:path>
            </a:pathLst>
          </a:custGeom>
          <a:solidFill>
            <a:schemeClr val="tx2">
              <a:alpha val="90000"/>
            </a:schemeClr>
          </a:solidFill>
        </p:spPr>
        <p:txBody>
          <a:bodyPr wrap="square" lIns="360000" tIns="360000" rIns="360000" bIns="2160000" anchor="b">
            <a:noAutofit/>
          </a:bodyPr>
          <a:lstStyle>
            <a:lvl1pPr algn="l">
              <a:lnSpc>
                <a:spcPct val="100000"/>
              </a:lnSpc>
              <a:defRPr sz="3000">
                <a:solidFill>
                  <a:schemeClr val="bg1"/>
                </a:solidFill>
              </a:defRPr>
            </a:lvl1pPr>
          </a:lstStyle>
          <a:p>
            <a:r>
              <a:rPr lang="de-DE"/>
              <a:t>Mastertitelformat bearbeiten</a:t>
            </a:r>
            <a:endParaRPr lang="de-DE" dirty="0"/>
          </a:p>
        </p:txBody>
      </p:sp>
      <p:sp>
        <p:nvSpPr>
          <p:cNvPr id="3" name="Untertitel 2">
            <a:extLst>
              <a:ext uri="{FF2B5EF4-FFF2-40B4-BE49-F238E27FC236}">
                <a16:creationId xmlns:a16="http://schemas.microsoft.com/office/drawing/2014/main" id="{129B57D8-F51B-45A5-ACE8-26EE7A2EA831}"/>
              </a:ext>
            </a:extLst>
          </p:cNvPr>
          <p:cNvSpPr>
            <a:spLocks noGrp="1"/>
          </p:cNvSpPr>
          <p:nvPr>
            <p:ph type="subTitle" idx="1"/>
          </p:nvPr>
        </p:nvSpPr>
        <p:spPr>
          <a:xfrm>
            <a:off x="5608325" y="4050000"/>
            <a:ext cx="5863676" cy="1080000"/>
          </a:xfrm>
        </p:spPr>
        <p:txBody>
          <a:bodyPr lIns="360000" tIns="0" rIns="360000" bIns="0">
            <a:noAutofit/>
          </a:bodyPr>
          <a:lstStyle>
            <a:lvl1pPr marL="0" indent="0" algn="l">
              <a:buNone/>
              <a:defRPr sz="15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Tree>
    <p:extLst>
      <p:ext uri="{BB962C8B-B14F-4D97-AF65-F5344CB8AC3E}">
        <p14:creationId xmlns:p14="http://schemas.microsoft.com/office/powerpoint/2010/main" val="69585391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nhalt und Bild mit BU-Box">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547C337E-B2E8-42BE-BB79-EB136C890B23}"/>
              </a:ext>
            </a:extLst>
          </p:cNvPr>
          <p:cNvSpPr>
            <a:spLocks noGrp="1"/>
          </p:cNvSpPr>
          <p:nvPr>
            <p:ph type="pic" sz="quarter" idx="14"/>
          </p:nvPr>
        </p:nvSpPr>
        <p:spPr>
          <a:xfrm>
            <a:off x="6277800" y="1674000"/>
            <a:ext cx="5194800" cy="4644000"/>
          </a:xfrm>
          <a:custGeom>
            <a:avLst/>
            <a:gdLst>
              <a:gd name="connsiteX0" fmla="*/ 0 w 5194800"/>
              <a:gd name="connsiteY0" fmla="*/ 0 h 4644000"/>
              <a:gd name="connsiteX1" fmla="*/ 5194800 w 5194800"/>
              <a:gd name="connsiteY1" fmla="*/ 0 h 4644000"/>
              <a:gd name="connsiteX2" fmla="*/ 5194800 w 5194800"/>
              <a:gd name="connsiteY2" fmla="*/ 4326749 h 4644000"/>
              <a:gd name="connsiteX3" fmla="*/ 4687092 w 5194800"/>
              <a:gd name="connsiteY3" fmla="*/ 4644000 h 4644000"/>
              <a:gd name="connsiteX4" fmla="*/ 0 w 5194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644000">
                <a:moveTo>
                  <a:pt x="0" y="0"/>
                </a:moveTo>
                <a:lnTo>
                  <a:pt x="5194800" y="0"/>
                </a:lnTo>
                <a:lnTo>
                  <a:pt x="5194800" y="4326749"/>
                </a:lnTo>
                <a:lnTo>
                  <a:pt x="4687092" y="4644000"/>
                </a:lnTo>
                <a:lnTo>
                  <a:pt x="0" y="4644000"/>
                </a:lnTo>
                <a:close/>
              </a:path>
            </a:pathLst>
          </a:custGeom>
          <a:solidFill>
            <a:schemeClr val="accent3"/>
          </a:solidFill>
        </p:spPr>
        <p:txBody>
          <a:bodyPr wrap="square">
            <a:noAutofit/>
          </a:bodyPr>
          <a:lstStyle/>
          <a:p>
            <a:r>
              <a:rPr lang="de-DE"/>
              <a:t>Bild durch Klicken auf Symbol hinzufügen</a:t>
            </a:r>
          </a:p>
        </p:txBody>
      </p:sp>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D6BA002C-DFE9-450A-A2B3-C70BC48F66B9}"/>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B8F5DD0-C562-4452-8B55-8B7571D56CFD}"/>
              </a:ext>
            </a:extLst>
          </p:cNvPr>
          <p:cNvSpPr>
            <a:spLocks noGrp="1"/>
          </p:cNvSpPr>
          <p:nvPr>
            <p:ph type="sldNum" sz="quarter" idx="17"/>
          </p:nvPr>
        </p:nvSpPr>
        <p:spPr/>
        <p:txBody>
          <a:bodyPr/>
          <a:lstStyle/>
          <a:p>
            <a:fld id="{6567D7EC-8799-48C5-898A-08E264972062}" type="slidenum">
              <a:rPr lang="de-DE" smtClean="0"/>
              <a:pPr/>
              <a:t>‹Nr.›</a:t>
            </a:fld>
            <a:endParaRPr lang="de-DE" dirty="0"/>
          </a:p>
        </p:txBody>
      </p:sp>
      <p:sp>
        <p:nvSpPr>
          <p:cNvPr id="8" name="Textplatzhalter 7">
            <a:extLst>
              <a:ext uri="{FF2B5EF4-FFF2-40B4-BE49-F238E27FC236}">
                <a16:creationId xmlns:a16="http://schemas.microsoft.com/office/drawing/2014/main" id="{84409322-67A6-4F12-8D72-41A3B5B662E5}"/>
              </a:ext>
            </a:extLst>
          </p:cNvPr>
          <p:cNvSpPr>
            <a:spLocks noGrp="1"/>
          </p:cNvSpPr>
          <p:nvPr>
            <p:ph type="body" sz="quarter" idx="18"/>
          </p:nvPr>
        </p:nvSpPr>
        <p:spPr>
          <a:xfrm>
            <a:off x="6277800" y="4416666"/>
            <a:ext cx="1974701" cy="1406166"/>
          </a:xfrm>
          <a:solidFill>
            <a:schemeClr val="tx2">
              <a:alpha val="90000"/>
            </a:schemeClr>
          </a:solidFill>
        </p:spPr>
        <p:txBody>
          <a:bodyPr lIns="90000" tIns="90000" rIns="90000" bIns="90000"/>
          <a:lstStyle>
            <a:lvl1pPr>
              <a:spcBef>
                <a:spcPts val="600"/>
              </a:spcBef>
              <a:defRPr sz="1000">
                <a:solidFill>
                  <a:schemeClr val="bg1"/>
                </a:solidFill>
              </a:defRPr>
            </a:lvl1pPr>
          </a:lstStyle>
          <a:p>
            <a:pPr lvl="0"/>
            <a:r>
              <a:rPr lang="de-DE"/>
              <a:t>Mastertextformat bearbeiten</a:t>
            </a:r>
          </a:p>
        </p:txBody>
      </p:sp>
      <p:cxnSp>
        <p:nvCxnSpPr>
          <p:cNvPr id="10" name="Gerader Verbinder 9">
            <a:extLst>
              <a:ext uri="{FF2B5EF4-FFF2-40B4-BE49-F238E27FC236}">
                <a16:creationId xmlns:a16="http://schemas.microsoft.com/office/drawing/2014/main" id="{942447BE-7F68-43E3-BEF7-C04C0F292080}"/>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7FF63555-E07A-4B02-ABA4-8D458092C64E}"/>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7107096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3 Inhalt 2/3 Bild mit BU-Box">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3344400" cy="4644000"/>
          </a:xfrm>
        </p:spPr>
        <p:txBody>
          <a:bodyPr/>
          <a:lstStyle/>
          <a:p>
            <a:pPr lvl="0"/>
            <a:r>
              <a:rPr lang="de-DE"/>
              <a:t>Mastertextformat bearbeiten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5" name="Fußzeilenplatzhalter 4">
            <a:extLst>
              <a:ext uri="{FF2B5EF4-FFF2-40B4-BE49-F238E27FC236}">
                <a16:creationId xmlns:a16="http://schemas.microsoft.com/office/drawing/2014/main" id="{D6BA002C-DFE9-450A-A2B3-C70BC48F66B9}"/>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B8F5DD0-C562-4452-8B55-8B7571D56CFD}"/>
              </a:ext>
            </a:extLst>
          </p:cNvPr>
          <p:cNvSpPr>
            <a:spLocks noGrp="1"/>
          </p:cNvSpPr>
          <p:nvPr>
            <p:ph type="sldNum" sz="quarter" idx="17"/>
          </p:nvPr>
        </p:nvSpPr>
        <p:spPr/>
        <p:txBody>
          <a:bodyPr/>
          <a:lstStyle/>
          <a:p>
            <a:fld id="{6567D7EC-8799-48C5-898A-08E264972062}" type="slidenum">
              <a:rPr lang="de-DE" smtClean="0"/>
              <a:pPr/>
              <a:t>‹Nr.›</a:t>
            </a:fld>
            <a:endParaRPr lang="de-DE" dirty="0"/>
          </a:p>
        </p:txBody>
      </p:sp>
      <p:sp>
        <p:nvSpPr>
          <p:cNvPr id="13" name="Bildplatzhalter 12">
            <a:extLst>
              <a:ext uri="{FF2B5EF4-FFF2-40B4-BE49-F238E27FC236}">
                <a16:creationId xmlns:a16="http://schemas.microsoft.com/office/drawing/2014/main" id="{2C391855-DEE4-4776-816F-9FDFE9169B27}"/>
              </a:ext>
            </a:extLst>
          </p:cNvPr>
          <p:cNvSpPr>
            <a:spLocks noGrp="1"/>
          </p:cNvSpPr>
          <p:nvPr>
            <p:ph type="pic" sz="quarter" idx="18"/>
          </p:nvPr>
        </p:nvSpPr>
        <p:spPr>
          <a:xfrm>
            <a:off x="4423800" y="1674000"/>
            <a:ext cx="7048800" cy="4644000"/>
          </a:xfrm>
          <a:custGeom>
            <a:avLst/>
            <a:gdLst>
              <a:gd name="connsiteX0" fmla="*/ 0 w 7048800"/>
              <a:gd name="connsiteY0" fmla="*/ 0 h 4644000"/>
              <a:gd name="connsiteX1" fmla="*/ 7048800 w 7048800"/>
              <a:gd name="connsiteY1" fmla="*/ 0 h 4644000"/>
              <a:gd name="connsiteX2" fmla="*/ 7048800 w 7048800"/>
              <a:gd name="connsiteY2" fmla="*/ 4326749 h 4644000"/>
              <a:gd name="connsiteX3" fmla="*/ 6541092 w 7048800"/>
              <a:gd name="connsiteY3" fmla="*/ 4644000 h 4644000"/>
              <a:gd name="connsiteX4" fmla="*/ 0 w 7048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8800" h="4644000">
                <a:moveTo>
                  <a:pt x="0" y="0"/>
                </a:moveTo>
                <a:lnTo>
                  <a:pt x="7048800" y="0"/>
                </a:lnTo>
                <a:lnTo>
                  <a:pt x="7048800" y="4326749"/>
                </a:lnTo>
                <a:lnTo>
                  <a:pt x="6541092" y="4644000"/>
                </a:lnTo>
                <a:lnTo>
                  <a:pt x="0" y="4644000"/>
                </a:lnTo>
                <a:close/>
              </a:path>
            </a:pathLst>
          </a:custGeom>
          <a:solidFill>
            <a:schemeClr val="accent3"/>
          </a:solidFill>
        </p:spPr>
        <p:txBody>
          <a:bodyPr wrap="square">
            <a:noAutofit/>
          </a:bodyPr>
          <a:lstStyle/>
          <a:p>
            <a:r>
              <a:rPr lang="de-DE"/>
              <a:t>Bild durch Klicken auf Symbol hinzufügen</a:t>
            </a:r>
            <a:endParaRPr lang="de-DE" dirty="0"/>
          </a:p>
        </p:txBody>
      </p:sp>
      <p:sp>
        <p:nvSpPr>
          <p:cNvPr id="15" name="Textplatzhalter 7">
            <a:extLst>
              <a:ext uri="{FF2B5EF4-FFF2-40B4-BE49-F238E27FC236}">
                <a16:creationId xmlns:a16="http://schemas.microsoft.com/office/drawing/2014/main" id="{29A14761-D380-48F1-9D44-45AF488797B5}"/>
              </a:ext>
            </a:extLst>
          </p:cNvPr>
          <p:cNvSpPr>
            <a:spLocks noGrp="1"/>
          </p:cNvSpPr>
          <p:nvPr>
            <p:ph type="body" sz="quarter" idx="19"/>
          </p:nvPr>
        </p:nvSpPr>
        <p:spPr>
          <a:xfrm>
            <a:off x="4423800" y="4416666"/>
            <a:ext cx="1974701" cy="1406166"/>
          </a:xfrm>
          <a:solidFill>
            <a:schemeClr val="tx2">
              <a:alpha val="90000"/>
            </a:schemeClr>
          </a:solidFill>
        </p:spPr>
        <p:txBody>
          <a:bodyPr lIns="90000" tIns="90000" rIns="90000" bIns="90000"/>
          <a:lstStyle>
            <a:lvl1pPr>
              <a:spcBef>
                <a:spcPts val="600"/>
              </a:spcBef>
              <a:defRPr sz="1000">
                <a:solidFill>
                  <a:schemeClr val="bg1"/>
                </a:solidFill>
              </a:defRPr>
            </a:lvl1pPr>
          </a:lstStyle>
          <a:p>
            <a:pPr lvl="0"/>
            <a:r>
              <a:rPr lang="de-DE"/>
              <a:t>Mastertextformat bearbeiten</a:t>
            </a:r>
          </a:p>
        </p:txBody>
      </p:sp>
      <p:cxnSp>
        <p:nvCxnSpPr>
          <p:cNvPr id="10" name="Gerader Verbinder 9">
            <a:extLst>
              <a:ext uri="{FF2B5EF4-FFF2-40B4-BE49-F238E27FC236}">
                <a16:creationId xmlns:a16="http://schemas.microsoft.com/office/drawing/2014/main" id="{F97DD6B2-6BB6-4B54-8072-153E6ED7B917}"/>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CE7F20C3-17C8-4E7B-BF2E-6FDE6FC6B2FE}"/>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42598593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zwei Bilder">
    <p:spTree>
      <p:nvGrpSpPr>
        <p:cNvPr id="1" name=""/>
        <p:cNvGrpSpPr/>
        <p:nvPr/>
      </p:nvGrpSpPr>
      <p:grpSpPr>
        <a:xfrm>
          <a:off x="0" y="0"/>
          <a:ext cx="0" cy="0"/>
          <a:chOff x="0" y="0"/>
          <a:chExt cx="0" cy="0"/>
        </a:xfrm>
      </p:grpSpPr>
      <p:sp>
        <p:nvSpPr>
          <p:cNvPr id="14" name="Bildplatzhalter 13">
            <a:extLst>
              <a:ext uri="{FF2B5EF4-FFF2-40B4-BE49-F238E27FC236}">
                <a16:creationId xmlns:a16="http://schemas.microsoft.com/office/drawing/2014/main" id="{547C337E-B2E8-42BE-BB79-EB136C890B23}"/>
              </a:ext>
            </a:extLst>
          </p:cNvPr>
          <p:cNvSpPr>
            <a:spLocks noGrp="1"/>
          </p:cNvSpPr>
          <p:nvPr>
            <p:ph type="pic" sz="quarter" idx="14"/>
          </p:nvPr>
        </p:nvSpPr>
        <p:spPr>
          <a:xfrm>
            <a:off x="6277800" y="1674000"/>
            <a:ext cx="5194800" cy="4644000"/>
          </a:xfrm>
          <a:custGeom>
            <a:avLst/>
            <a:gdLst>
              <a:gd name="connsiteX0" fmla="*/ 0 w 5194800"/>
              <a:gd name="connsiteY0" fmla="*/ 0 h 4644000"/>
              <a:gd name="connsiteX1" fmla="*/ 5194800 w 5194800"/>
              <a:gd name="connsiteY1" fmla="*/ 0 h 4644000"/>
              <a:gd name="connsiteX2" fmla="*/ 5194800 w 5194800"/>
              <a:gd name="connsiteY2" fmla="*/ 4326749 h 4644000"/>
              <a:gd name="connsiteX3" fmla="*/ 4687092 w 5194800"/>
              <a:gd name="connsiteY3" fmla="*/ 4644000 h 4644000"/>
              <a:gd name="connsiteX4" fmla="*/ 0 w 51948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4644000">
                <a:moveTo>
                  <a:pt x="0" y="0"/>
                </a:moveTo>
                <a:lnTo>
                  <a:pt x="5194800" y="0"/>
                </a:lnTo>
                <a:lnTo>
                  <a:pt x="5194800" y="4326749"/>
                </a:lnTo>
                <a:lnTo>
                  <a:pt x="4687092" y="4644000"/>
                </a:lnTo>
                <a:lnTo>
                  <a:pt x="0" y="4644000"/>
                </a:lnTo>
                <a:close/>
              </a:path>
            </a:pathLst>
          </a:custGeom>
          <a:solidFill>
            <a:schemeClr val="accent3"/>
          </a:solidFill>
        </p:spPr>
        <p:txBody>
          <a:bodyPr wrap="square">
            <a:noAutofit/>
          </a:bodyPr>
          <a:lstStyle/>
          <a:p>
            <a:r>
              <a:rPr lang="de-DE"/>
              <a:t>Bild durch Klicken auf Symbol hinzufügen</a:t>
            </a:r>
          </a:p>
        </p:txBody>
      </p:sp>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8" name="Bildplatzhalter 7">
            <a:extLst>
              <a:ext uri="{FF2B5EF4-FFF2-40B4-BE49-F238E27FC236}">
                <a16:creationId xmlns:a16="http://schemas.microsoft.com/office/drawing/2014/main" id="{A3D5E979-B6F3-499F-86AC-9DA560B943B7}"/>
              </a:ext>
            </a:extLst>
          </p:cNvPr>
          <p:cNvSpPr>
            <a:spLocks noGrp="1"/>
          </p:cNvSpPr>
          <p:nvPr>
            <p:ph type="pic" sz="quarter" idx="15"/>
          </p:nvPr>
        </p:nvSpPr>
        <p:spPr>
          <a:xfrm>
            <a:off x="719998" y="1674000"/>
            <a:ext cx="5196001" cy="4644000"/>
          </a:xfrm>
          <a:solidFill>
            <a:schemeClr val="accent3"/>
          </a:solidFill>
        </p:spPr>
        <p:txBody>
          <a:bodyPr/>
          <a:lstStyle/>
          <a:p>
            <a:r>
              <a:rPr lang="de-DE"/>
              <a:t>Bild durch Klicken auf Symbol hinzufügen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4" name="Fußzeilenplatzhalter 3">
            <a:extLst>
              <a:ext uri="{FF2B5EF4-FFF2-40B4-BE49-F238E27FC236}">
                <a16:creationId xmlns:a16="http://schemas.microsoft.com/office/drawing/2014/main" id="{6277E495-745A-4917-9709-76F024A90BD8}"/>
              </a:ext>
            </a:extLst>
          </p:cNvPr>
          <p:cNvSpPr>
            <a:spLocks noGrp="1"/>
          </p:cNvSpPr>
          <p:nvPr>
            <p:ph type="ftr" sz="quarter" idx="17"/>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1E2D2E99-9111-4AFA-AFB3-76CD71D81FE1}"/>
              </a:ext>
            </a:extLst>
          </p:cNvPr>
          <p:cNvSpPr>
            <a:spLocks noGrp="1"/>
          </p:cNvSpPr>
          <p:nvPr>
            <p:ph type="sldNum" sz="quarter" idx="18"/>
          </p:nvPr>
        </p:nvSpPr>
        <p:spPr/>
        <p:txBody>
          <a:bodyPr/>
          <a:lstStyle/>
          <a:p>
            <a:fld id="{6567D7EC-8799-48C5-898A-08E264972062}" type="slidenum">
              <a:rPr lang="de-DE" smtClean="0"/>
              <a:pPr/>
              <a:t>‹Nr.›</a:t>
            </a:fld>
            <a:endParaRPr lang="de-DE" dirty="0"/>
          </a:p>
        </p:txBody>
      </p:sp>
      <p:cxnSp>
        <p:nvCxnSpPr>
          <p:cNvPr id="9" name="Gerader Verbinder 8">
            <a:extLst>
              <a:ext uri="{FF2B5EF4-FFF2-40B4-BE49-F238E27FC236}">
                <a16:creationId xmlns:a16="http://schemas.microsoft.com/office/drawing/2014/main" id="{2FC171BC-79AF-42BF-84CB-39D216F6E301}"/>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Datumsplatzhalter 3">
            <a:extLst>
              <a:ext uri="{FF2B5EF4-FFF2-40B4-BE49-F238E27FC236}">
                <a16:creationId xmlns:a16="http://schemas.microsoft.com/office/drawing/2014/main" id="{11AD1280-0D40-403B-A915-41E2004B69B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800181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agramm">
    <p:spTree>
      <p:nvGrpSpPr>
        <p:cNvPr id="1" name=""/>
        <p:cNvGrpSpPr/>
        <p:nvPr/>
      </p:nvGrpSpPr>
      <p:grpSpPr>
        <a:xfrm>
          <a:off x="0" y="0"/>
          <a:ext cx="0" cy="0"/>
          <a:chOff x="0" y="0"/>
          <a:chExt cx="0" cy="0"/>
        </a:xfrm>
      </p:grpSpPr>
      <p:sp>
        <p:nvSpPr>
          <p:cNvPr id="3" name="Diagrammplatzhalter 2">
            <a:extLst>
              <a:ext uri="{FF2B5EF4-FFF2-40B4-BE49-F238E27FC236}">
                <a16:creationId xmlns:a16="http://schemas.microsoft.com/office/drawing/2014/main" id="{A7627363-86CC-42A8-BCA4-3FEC0149CBBB}"/>
              </a:ext>
            </a:extLst>
          </p:cNvPr>
          <p:cNvSpPr>
            <a:spLocks noGrp="1"/>
          </p:cNvSpPr>
          <p:nvPr>
            <p:ph type="chart" sz="quarter" idx="14"/>
          </p:nvPr>
        </p:nvSpPr>
        <p:spPr>
          <a:xfrm>
            <a:off x="718801" y="1673999"/>
            <a:ext cx="10753199" cy="4642571"/>
          </a:xfrm>
        </p:spPr>
        <p:txBody>
          <a:bodyPr>
            <a:normAutofit/>
          </a:bodyPr>
          <a:lstStyle>
            <a:lvl1pPr marL="0" indent="0">
              <a:buNone/>
              <a:defRPr sz="1800">
                <a:latin typeface="Arial" panose="020B0604020202020204" pitchFamily="34" charset="0"/>
                <a:cs typeface="Arial" panose="020B0604020202020204" pitchFamily="34" charset="0"/>
              </a:defRPr>
            </a:lvl1pPr>
          </a:lstStyle>
          <a:p>
            <a:r>
              <a:rPr lang="de-DE"/>
              <a:t>Diagramm durch Klicken auf Symbol hinzufügen</a:t>
            </a:r>
            <a:endParaRPr lang="de-DE" dirty="0"/>
          </a:p>
        </p:txBody>
      </p:sp>
      <p:sp>
        <p:nvSpPr>
          <p:cNvPr id="2" name="Titel 1">
            <a:extLst>
              <a:ext uri="{FF2B5EF4-FFF2-40B4-BE49-F238E27FC236}">
                <a16:creationId xmlns:a16="http://schemas.microsoft.com/office/drawing/2014/main" id="{5BD709F6-5C2A-4BEF-B6DE-14B4B4FDA573}"/>
              </a:ext>
            </a:extLst>
          </p:cNvPr>
          <p:cNvSpPr>
            <a:spLocks noGrp="1"/>
          </p:cNvSpPr>
          <p:nvPr>
            <p:ph type="title"/>
          </p:nvPr>
        </p:nvSpPr>
        <p:spPr/>
        <p:txBody>
          <a:bodyPr/>
          <a:lstStyle/>
          <a:p>
            <a:r>
              <a:rPr lang="de-DE"/>
              <a:t>Mastertitelformat bearbeiten</a:t>
            </a:r>
          </a:p>
        </p:txBody>
      </p:sp>
      <p:sp>
        <p:nvSpPr>
          <p:cNvPr id="5" name="Fußzeilenplatzhalter 4">
            <a:extLst>
              <a:ext uri="{FF2B5EF4-FFF2-40B4-BE49-F238E27FC236}">
                <a16:creationId xmlns:a16="http://schemas.microsoft.com/office/drawing/2014/main" id="{17412697-2000-4E1B-8173-9B9587CC95DF}"/>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3DCA2C21-3D87-4424-800F-176F6F55868C}"/>
              </a:ext>
            </a:extLst>
          </p:cNvPr>
          <p:cNvSpPr>
            <a:spLocks noGrp="1"/>
          </p:cNvSpPr>
          <p:nvPr>
            <p:ph type="sldNum" sz="quarter" idx="17"/>
          </p:nvPr>
        </p:nvSpPr>
        <p:spPr/>
        <p:txBody>
          <a:bodyPr/>
          <a:lstStyle/>
          <a:p>
            <a:fld id="{6567D7EC-8799-48C5-898A-08E264972062}" type="slidenum">
              <a:rPr lang="de-DE" smtClean="0"/>
              <a:pPr/>
              <a:t>‹Nr.›</a:t>
            </a:fld>
            <a:endParaRPr lang="de-DE" dirty="0"/>
          </a:p>
        </p:txBody>
      </p:sp>
      <p:sp>
        <p:nvSpPr>
          <p:cNvPr id="13" name="Untertitel 2">
            <a:extLst>
              <a:ext uri="{FF2B5EF4-FFF2-40B4-BE49-F238E27FC236}">
                <a16:creationId xmlns:a16="http://schemas.microsoft.com/office/drawing/2014/main" id="{9EF021A6-4BB9-4550-AD43-5CAC345F4279}"/>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8" name="Gerader Verbinder 7">
            <a:extLst>
              <a:ext uri="{FF2B5EF4-FFF2-40B4-BE49-F238E27FC236}">
                <a16:creationId xmlns:a16="http://schemas.microsoft.com/office/drawing/2014/main" id="{8F720E25-635C-49B5-8824-A82A5FC06729}"/>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umsplatzhalter 3">
            <a:extLst>
              <a:ext uri="{FF2B5EF4-FFF2-40B4-BE49-F238E27FC236}">
                <a16:creationId xmlns:a16="http://schemas.microsoft.com/office/drawing/2014/main" id="{4C269566-882E-46B8-883D-0F7781486015}"/>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1645010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zwei Diagramme">
    <p:spTree>
      <p:nvGrpSpPr>
        <p:cNvPr id="1" name=""/>
        <p:cNvGrpSpPr/>
        <p:nvPr/>
      </p:nvGrpSpPr>
      <p:grpSpPr>
        <a:xfrm>
          <a:off x="0" y="0"/>
          <a:ext cx="0" cy="0"/>
          <a:chOff x="0" y="0"/>
          <a:chExt cx="0" cy="0"/>
        </a:xfrm>
      </p:grpSpPr>
      <p:sp>
        <p:nvSpPr>
          <p:cNvPr id="3" name="Diagrammplatzhalter 2">
            <a:extLst>
              <a:ext uri="{FF2B5EF4-FFF2-40B4-BE49-F238E27FC236}">
                <a16:creationId xmlns:a16="http://schemas.microsoft.com/office/drawing/2014/main" id="{A7627363-86CC-42A8-BCA4-3FEC0149CBBB}"/>
              </a:ext>
            </a:extLst>
          </p:cNvPr>
          <p:cNvSpPr>
            <a:spLocks noGrp="1"/>
          </p:cNvSpPr>
          <p:nvPr>
            <p:ph type="chart" sz="quarter" idx="14"/>
          </p:nvPr>
        </p:nvSpPr>
        <p:spPr>
          <a:xfrm>
            <a:off x="718801" y="1673999"/>
            <a:ext cx="5196599" cy="4642571"/>
          </a:xfrm>
        </p:spPr>
        <p:txBody>
          <a:bodyPr>
            <a:normAutofit/>
          </a:bodyPr>
          <a:lstStyle>
            <a:lvl1pPr marL="0" indent="0">
              <a:buNone/>
              <a:defRPr sz="1800">
                <a:latin typeface="Arial" panose="020B0604020202020204" pitchFamily="34" charset="0"/>
                <a:cs typeface="Arial" panose="020B0604020202020204" pitchFamily="34" charset="0"/>
              </a:defRPr>
            </a:lvl1pPr>
          </a:lstStyle>
          <a:p>
            <a:r>
              <a:rPr lang="de-DE"/>
              <a:t>Diagramm durch Klicken auf Symbol hinzufügen</a:t>
            </a:r>
            <a:endParaRPr lang="de-DE" dirty="0"/>
          </a:p>
        </p:txBody>
      </p:sp>
      <p:sp>
        <p:nvSpPr>
          <p:cNvPr id="2" name="Titel 1">
            <a:extLst>
              <a:ext uri="{FF2B5EF4-FFF2-40B4-BE49-F238E27FC236}">
                <a16:creationId xmlns:a16="http://schemas.microsoft.com/office/drawing/2014/main" id="{5BD709F6-5C2A-4BEF-B6DE-14B4B4FDA573}"/>
              </a:ext>
            </a:extLst>
          </p:cNvPr>
          <p:cNvSpPr>
            <a:spLocks noGrp="1"/>
          </p:cNvSpPr>
          <p:nvPr>
            <p:ph type="title"/>
          </p:nvPr>
        </p:nvSpPr>
        <p:spPr/>
        <p:txBody>
          <a:bodyPr/>
          <a:lstStyle/>
          <a:p>
            <a:r>
              <a:rPr lang="de-DE"/>
              <a:t>Mastertitelformat bearbeiten</a:t>
            </a:r>
          </a:p>
        </p:txBody>
      </p:sp>
      <p:sp>
        <p:nvSpPr>
          <p:cNvPr id="5" name="Fußzeilenplatzhalter 4">
            <a:extLst>
              <a:ext uri="{FF2B5EF4-FFF2-40B4-BE49-F238E27FC236}">
                <a16:creationId xmlns:a16="http://schemas.microsoft.com/office/drawing/2014/main" id="{17412697-2000-4E1B-8173-9B9587CC95DF}"/>
              </a:ext>
            </a:extLst>
          </p:cNvPr>
          <p:cNvSpPr>
            <a:spLocks noGrp="1"/>
          </p:cNvSpPr>
          <p:nvPr>
            <p:ph type="ftr" sz="quarter" idx="16"/>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3DCA2C21-3D87-4424-800F-176F6F55868C}"/>
              </a:ext>
            </a:extLst>
          </p:cNvPr>
          <p:cNvSpPr>
            <a:spLocks noGrp="1"/>
          </p:cNvSpPr>
          <p:nvPr>
            <p:ph type="sldNum" sz="quarter" idx="17"/>
          </p:nvPr>
        </p:nvSpPr>
        <p:spPr/>
        <p:txBody>
          <a:bodyPr/>
          <a:lstStyle/>
          <a:p>
            <a:fld id="{6567D7EC-8799-48C5-898A-08E264972062}" type="slidenum">
              <a:rPr lang="de-DE" smtClean="0"/>
              <a:pPr/>
              <a:t>‹Nr.›</a:t>
            </a:fld>
            <a:endParaRPr lang="de-DE" dirty="0"/>
          </a:p>
        </p:txBody>
      </p:sp>
      <p:sp>
        <p:nvSpPr>
          <p:cNvPr id="13" name="Untertitel 2">
            <a:extLst>
              <a:ext uri="{FF2B5EF4-FFF2-40B4-BE49-F238E27FC236}">
                <a16:creationId xmlns:a16="http://schemas.microsoft.com/office/drawing/2014/main" id="{9EF021A6-4BB9-4550-AD43-5CAC345F4279}"/>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8" name="Gerader Verbinder 7">
            <a:extLst>
              <a:ext uri="{FF2B5EF4-FFF2-40B4-BE49-F238E27FC236}">
                <a16:creationId xmlns:a16="http://schemas.microsoft.com/office/drawing/2014/main" id="{8F720E25-635C-49B5-8824-A82A5FC06729}"/>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iagrammplatzhalter 2">
            <a:extLst>
              <a:ext uri="{FF2B5EF4-FFF2-40B4-BE49-F238E27FC236}">
                <a16:creationId xmlns:a16="http://schemas.microsoft.com/office/drawing/2014/main" id="{40153406-C06B-40E8-99C7-229D0C6B031B}"/>
              </a:ext>
            </a:extLst>
          </p:cNvPr>
          <p:cNvSpPr>
            <a:spLocks noGrp="1"/>
          </p:cNvSpPr>
          <p:nvPr>
            <p:ph type="chart" sz="quarter" idx="18"/>
          </p:nvPr>
        </p:nvSpPr>
        <p:spPr>
          <a:xfrm>
            <a:off x="6275400" y="1673999"/>
            <a:ext cx="5196599" cy="4642571"/>
          </a:xfrm>
        </p:spPr>
        <p:txBody>
          <a:bodyPr>
            <a:normAutofit/>
          </a:bodyPr>
          <a:lstStyle>
            <a:lvl1pPr marL="0" indent="0">
              <a:buNone/>
              <a:defRPr sz="1800">
                <a:latin typeface="Arial" panose="020B0604020202020204" pitchFamily="34" charset="0"/>
                <a:cs typeface="Arial" panose="020B0604020202020204" pitchFamily="34" charset="0"/>
              </a:defRPr>
            </a:lvl1pPr>
          </a:lstStyle>
          <a:p>
            <a:r>
              <a:rPr lang="de-DE"/>
              <a:t>Diagramm durch Klicken auf Symbol hinzufügen</a:t>
            </a:r>
            <a:endParaRPr lang="de-DE" dirty="0"/>
          </a:p>
        </p:txBody>
      </p:sp>
      <p:sp>
        <p:nvSpPr>
          <p:cNvPr id="10" name="Datumsplatzhalter 3">
            <a:extLst>
              <a:ext uri="{FF2B5EF4-FFF2-40B4-BE49-F238E27FC236}">
                <a16:creationId xmlns:a16="http://schemas.microsoft.com/office/drawing/2014/main" id="{02CF29B8-5BA5-488E-8185-4C1E40621590}"/>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7533306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nhalte qu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3" name="Inhaltsplatzhalter 2">
            <a:extLst>
              <a:ext uri="{FF2B5EF4-FFF2-40B4-BE49-F238E27FC236}">
                <a16:creationId xmlns:a16="http://schemas.microsoft.com/office/drawing/2014/main" id="{40EE4D9F-AC7A-4F8D-AC64-47E047663F4F}"/>
              </a:ext>
            </a:extLst>
          </p:cNvPr>
          <p:cNvSpPr>
            <a:spLocks noGrp="1"/>
          </p:cNvSpPr>
          <p:nvPr>
            <p:ph idx="1"/>
          </p:nvPr>
        </p:nvSpPr>
        <p:spPr>
          <a:xfrm>
            <a:off x="719999" y="1674000"/>
            <a:ext cx="5196600" cy="2142000"/>
          </a:xfrm>
        </p:spPr>
        <p:txBody>
          <a:bodyPr/>
          <a:lstStyle>
            <a:lvl5pPr>
              <a:spcBef>
                <a:spcPts val="2400"/>
              </a:spcBef>
              <a:defRPr/>
            </a:lvl5pPr>
          </a:lstStyle>
          <a:p>
            <a:pPr lvl="0"/>
            <a:r>
              <a:rPr lang="de-DE"/>
              <a:t>Mastertextformat bearbeiten</a:t>
            </a:r>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a:t>|    Fußzeile Universität Augsburg</a:t>
            </a:r>
            <a:endParaRPr lang="de-DE" dirty="0"/>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2F00719E-AEFE-40BF-8FAF-96026E0CB3E3}"/>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Inhaltsplatzhalter 2">
            <a:extLst>
              <a:ext uri="{FF2B5EF4-FFF2-40B4-BE49-F238E27FC236}">
                <a16:creationId xmlns:a16="http://schemas.microsoft.com/office/drawing/2014/main" id="{270BA7FE-E827-4D39-A048-D4CF86BD7DF7}"/>
              </a:ext>
            </a:extLst>
          </p:cNvPr>
          <p:cNvSpPr>
            <a:spLocks noGrp="1"/>
          </p:cNvSpPr>
          <p:nvPr>
            <p:ph idx="17"/>
          </p:nvPr>
        </p:nvSpPr>
        <p:spPr>
          <a:xfrm>
            <a:off x="6276599" y="1674000"/>
            <a:ext cx="5196600" cy="2142000"/>
          </a:xfrm>
        </p:spPr>
        <p:txBody>
          <a:bodyPr/>
          <a:lstStyle>
            <a:lvl5pPr>
              <a:spcBef>
                <a:spcPts val="2400"/>
              </a:spcBef>
              <a:defRPr/>
            </a:lvl5pPr>
          </a:lstStyle>
          <a:p>
            <a:pPr lvl="0"/>
            <a:r>
              <a:rPr lang="de-DE"/>
              <a:t>Mastertextformat bearbeiten</a:t>
            </a:r>
          </a:p>
        </p:txBody>
      </p:sp>
      <p:sp>
        <p:nvSpPr>
          <p:cNvPr id="13" name="Inhaltsplatzhalter 2">
            <a:extLst>
              <a:ext uri="{FF2B5EF4-FFF2-40B4-BE49-F238E27FC236}">
                <a16:creationId xmlns:a16="http://schemas.microsoft.com/office/drawing/2014/main" id="{D99C89F3-D97E-408C-A5DF-94B7F7F34053}"/>
              </a:ext>
            </a:extLst>
          </p:cNvPr>
          <p:cNvSpPr>
            <a:spLocks noGrp="1"/>
          </p:cNvSpPr>
          <p:nvPr>
            <p:ph idx="18"/>
          </p:nvPr>
        </p:nvSpPr>
        <p:spPr>
          <a:xfrm>
            <a:off x="719999" y="4176000"/>
            <a:ext cx="5196600" cy="2142000"/>
          </a:xfrm>
        </p:spPr>
        <p:txBody>
          <a:bodyPr/>
          <a:lstStyle>
            <a:lvl5pPr>
              <a:spcBef>
                <a:spcPts val="2400"/>
              </a:spcBef>
              <a:defRPr/>
            </a:lvl5pPr>
          </a:lstStyle>
          <a:p>
            <a:pPr lvl="0"/>
            <a:r>
              <a:rPr lang="de-DE"/>
              <a:t>Mastertextformat bearbeiten</a:t>
            </a:r>
          </a:p>
        </p:txBody>
      </p:sp>
      <p:sp>
        <p:nvSpPr>
          <p:cNvPr id="14" name="Inhaltsplatzhalter 2">
            <a:extLst>
              <a:ext uri="{FF2B5EF4-FFF2-40B4-BE49-F238E27FC236}">
                <a16:creationId xmlns:a16="http://schemas.microsoft.com/office/drawing/2014/main" id="{DDBCAED4-2F76-438B-B283-1C960E7CC970}"/>
              </a:ext>
            </a:extLst>
          </p:cNvPr>
          <p:cNvSpPr>
            <a:spLocks noGrp="1"/>
          </p:cNvSpPr>
          <p:nvPr>
            <p:ph idx="19"/>
          </p:nvPr>
        </p:nvSpPr>
        <p:spPr>
          <a:xfrm>
            <a:off x="6276599" y="4176000"/>
            <a:ext cx="5196600" cy="2142000"/>
          </a:xfrm>
        </p:spPr>
        <p:txBody>
          <a:bodyPr/>
          <a:lstStyle>
            <a:lvl5pPr>
              <a:spcBef>
                <a:spcPts val="2400"/>
              </a:spcBef>
              <a:defRPr/>
            </a:lvl5pPr>
          </a:lstStyle>
          <a:p>
            <a:pPr lvl="0"/>
            <a:r>
              <a:rPr lang="de-DE"/>
              <a:t>Mastertextformat bearbeiten</a:t>
            </a:r>
          </a:p>
        </p:txBody>
      </p:sp>
      <p:sp>
        <p:nvSpPr>
          <p:cNvPr id="15" name="Datumsplatzhalter 3">
            <a:extLst>
              <a:ext uri="{FF2B5EF4-FFF2-40B4-BE49-F238E27FC236}">
                <a16:creationId xmlns:a16="http://schemas.microsoft.com/office/drawing/2014/main" id="{31CDF8B7-8A40-4DF4-8BB4-5C5AA6A254FE}"/>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6723151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 Inhalt + 3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lvl2pPr marL="216000">
              <a:defRPr/>
            </a:lvl2pPr>
          </a:lstStyle>
          <a:p>
            <a:pPr lvl="0"/>
            <a:r>
              <a:rPr lang="de-DE"/>
              <a:t>Mastertextformat bearbeiten</a:t>
            </a:r>
          </a:p>
        </p:txBody>
      </p:sp>
      <p:sp>
        <p:nvSpPr>
          <p:cNvPr id="12" name="Bildplatzhalter 11">
            <a:extLst>
              <a:ext uri="{FF2B5EF4-FFF2-40B4-BE49-F238E27FC236}">
                <a16:creationId xmlns:a16="http://schemas.microsoft.com/office/drawing/2014/main" id="{F832642F-B323-49EE-872A-3130F834200B}"/>
              </a:ext>
            </a:extLst>
          </p:cNvPr>
          <p:cNvSpPr>
            <a:spLocks noGrp="1"/>
          </p:cNvSpPr>
          <p:nvPr>
            <p:ph type="pic" sz="quarter" idx="16"/>
          </p:nvPr>
        </p:nvSpPr>
        <p:spPr>
          <a:xfrm>
            <a:off x="6277801" y="1674000"/>
            <a:ext cx="2507101" cy="2232000"/>
          </a:xfrm>
          <a:solidFill>
            <a:schemeClr val="accent3"/>
          </a:solidFill>
        </p:spPr>
        <p:txBody>
          <a:bodyPr/>
          <a:lstStyle/>
          <a:p>
            <a:r>
              <a:rPr lang="de-DE"/>
              <a:t>Bild durch Klicken auf Symbol hinzufügen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18" name="Bildplatzhalter 17">
            <a:extLst>
              <a:ext uri="{FF2B5EF4-FFF2-40B4-BE49-F238E27FC236}">
                <a16:creationId xmlns:a16="http://schemas.microsoft.com/office/drawing/2014/main" id="{F465D2CE-6830-4297-983E-F7B43985B9EB}"/>
              </a:ext>
            </a:extLst>
          </p:cNvPr>
          <p:cNvSpPr>
            <a:spLocks noGrp="1"/>
          </p:cNvSpPr>
          <p:nvPr>
            <p:ph type="pic" sz="quarter" idx="18"/>
          </p:nvPr>
        </p:nvSpPr>
        <p:spPr>
          <a:xfrm>
            <a:off x="6277800" y="4086000"/>
            <a:ext cx="5194800" cy="2232000"/>
          </a:xfrm>
          <a:custGeom>
            <a:avLst/>
            <a:gdLst>
              <a:gd name="connsiteX0" fmla="*/ 0 w 5194800"/>
              <a:gd name="connsiteY0" fmla="*/ 0 h 2232000"/>
              <a:gd name="connsiteX1" fmla="*/ 5194800 w 5194800"/>
              <a:gd name="connsiteY1" fmla="*/ 0 h 2232000"/>
              <a:gd name="connsiteX2" fmla="*/ 5194800 w 5194800"/>
              <a:gd name="connsiteY2" fmla="*/ 1914749 h 2232000"/>
              <a:gd name="connsiteX3" fmla="*/ 4687092 w 5194800"/>
              <a:gd name="connsiteY3" fmla="*/ 2232000 h 2232000"/>
              <a:gd name="connsiteX4" fmla="*/ 0 w 51948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2232000">
                <a:moveTo>
                  <a:pt x="0" y="0"/>
                </a:moveTo>
                <a:lnTo>
                  <a:pt x="5194800" y="0"/>
                </a:lnTo>
                <a:lnTo>
                  <a:pt x="5194800" y="1914749"/>
                </a:lnTo>
                <a:lnTo>
                  <a:pt x="4687092" y="2232000"/>
                </a:lnTo>
                <a:lnTo>
                  <a:pt x="0" y="2232000"/>
                </a:lnTo>
                <a:close/>
              </a:path>
            </a:pathLst>
          </a:custGeom>
          <a:solidFill>
            <a:schemeClr val="accent3"/>
          </a:solidFill>
        </p:spPr>
        <p:txBody>
          <a:bodyPr wrap="square">
            <a:noAutofit/>
          </a:bodyPr>
          <a:lstStyle/>
          <a:p>
            <a:r>
              <a:rPr lang="de-DE"/>
              <a:t>Bild durch Klicken auf Symbol hinzufügen</a:t>
            </a:r>
          </a:p>
        </p:txBody>
      </p:sp>
      <p:sp>
        <p:nvSpPr>
          <p:cNvPr id="5" name="Fußzeilenplatzhalter 4">
            <a:extLst>
              <a:ext uri="{FF2B5EF4-FFF2-40B4-BE49-F238E27FC236}">
                <a16:creationId xmlns:a16="http://schemas.microsoft.com/office/drawing/2014/main" id="{05C46EB0-769F-4170-83B7-93D805106DFD}"/>
              </a:ext>
            </a:extLst>
          </p:cNvPr>
          <p:cNvSpPr>
            <a:spLocks noGrp="1"/>
          </p:cNvSpPr>
          <p:nvPr>
            <p:ph type="ftr" sz="quarter" idx="20"/>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D706C54-FF6D-4951-8C8B-40E294A9C466}"/>
              </a:ext>
            </a:extLst>
          </p:cNvPr>
          <p:cNvSpPr>
            <a:spLocks noGrp="1"/>
          </p:cNvSpPr>
          <p:nvPr>
            <p:ph type="sldNum" sz="quarter" idx="21"/>
          </p:nvPr>
        </p:nvSpPr>
        <p:spPr/>
        <p:txBody>
          <a:bodyPr/>
          <a:lstStyle/>
          <a:p>
            <a:fld id="{6567D7EC-8799-48C5-898A-08E264972062}" type="slidenum">
              <a:rPr lang="de-DE" smtClean="0"/>
              <a:pPr/>
              <a:t>‹Nr.›</a:t>
            </a:fld>
            <a:endParaRPr lang="de-DE" dirty="0"/>
          </a:p>
        </p:txBody>
      </p:sp>
      <p:cxnSp>
        <p:nvCxnSpPr>
          <p:cNvPr id="14" name="Gerader Verbinder 13">
            <a:extLst>
              <a:ext uri="{FF2B5EF4-FFF2-40B4-BE49-F238E27FC236}">
                <a16:creationId xmlns:a16="http://schemas.microsoft.com/office/drawing/2014/main" id="{7DCF9F49-EFAD-4ACD-99F6-79A884BC2C0E}"/>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Bildplatzhalter 11">
            <a:extLst>
              <a:ext uri="{FF2B5EF4-FFF2-40B4-BE49-F238E27FC236}">
                <a16:creationId xmlns:a16="http://schemas.microsoft.com/office/drawing/2014/main" id="{903F8E2B-6617-4DB7-991D-50B6D595961B}"/>
              </a:ext>
            </a:extLst>
          </p:cNvPr>
          <p:cNvSpPr>
            <a:spLocks noGrp="1"/>
          </p:cNvSpPr>
          <p:nvPr>
            <p:ph type="pic" sz="quarter" idx="22"/>
          </p:nvPr>
        </p:nvSpPr>
        <p:spPr>
          <a:xfrm>
            <a:off x="8964902" y="1674000"/>
            <a:ext cx="2507101" cy="2232000"/>
          </a:xfrm>
          <a:solidFill>
            <a:schemeClr val="accent3"/>
          </a:solidFill>
        </p:spPr>
        <p:txBody>
          <a:bodyPr/>
          <a:lstStyle/>
          <a:p>
            <a:r>
              <a:rPr lang="de-DE"/>
              <a:t>Bild durch Klicken auf Symbol hinzufügen</a:t>
            </a:r>
          </a:p>
        </p:txBody>
      </p:sp>
      <p:sp>
        <p:nvSpPr>
          <p:cNvPr id="13" name="Datumsplatzhalter 3">
            <a:extLst>
              <a:ext uri="{FF2B5EF4-FFF2-40B4-BE49-F238E27FC236}">
                <a16:creationId xmlns:a16="http://schemas.microsoft.com/office/drawing/2014/main" id="{8E2E7419-48D5-4947-A6A7-F6CB3B4EF86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6859012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2 Inhalt + 2 Bilder + Infobox ho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12" name="Bildplatzhalter 11">
            <a:extLst>
              <a:ext uri="{FF2B5EF4-FFF2-40B4-BE49-F238E27FC236}">
                <a16:creationId xmlns:a16="http://schemas.microsoft.com/office/drawing/2014/main" id="{0E52A4B2-180F-4635-9822-27508ECE4CE1}"/>
              </a:ext>
            </a:extLst>
          </p:cNvPr>
          <p:cNvSpPr>
            <a:spLocks noGrp="1"/>
          </p:cNvSpPr>
          <p:nvPr>
            <p:ph type="pic" sz="quarter" idx="16"/>
          </p:nvPr>
        </p:nvSpPr>
        <p:spPr>
          <a:xfrm>
            <a:off x="6277800" y="1674000"/>
            <a:ext cx="2507400" cy="2232000"/>
          </a:xfrm>
          <a:solidFill>
            <a:schemeClr val="accent3"/>
          </a:solidFill>
        </p:spPr>
        <p:txBody>
          <a:bodyPr/>
          <a:lstStyle/>
          <a:p>
            <a:r>
              <a:rPr lang="de-DE"/>
              <a:t>Bild durch Klicken auf Symbol hinzufügen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21" name="Textplatzhalter 20">
            <a:extLst>
              <a:ext uri="{FF2B5EF4-FFF2-40B4-BE49-F238E27FC236}">
                <a16:creationId xmlns:a16="http://schemas.microsoft.com/office/drawing/2014/main" id="{6113E644-52D1-4A9A-821D-0ECCD9B110F5}"/>
              </a:ext>
            </a:extLst>
          </p:cNvPr>
          <p:cNvSpPr>
            <a:spLocks noGrp="1"/>
          </p:cNvSpPr>
          <p:nvPr>
            <p:ph type="body" sz="quarter" idx="18"/>
          </p:nvPr>
        </p:nvSpPr>
        <p:spPr>
          <a:xfrm>
            <a:off x="8965200" y="1674000"/>
            <a:ext cx="2507400" cy="4644000"/>
          </a:xfrm>
          <a:custGeom>
            <a:avLst/>
            <a:gdLst>
              <a:gd name="connsiteX0" fmla="*/ 0 w 2507400"/>
              <a:gd name="connsiteY0" fmla="*/ 0 h 4644000"/>
              <a:gd name="connsiteX1" fmla="*/ 2507400 w 2507400"/>
              <a:gd name="connsiteY1" fmla="*/ 0 h 4644000"/>
              <a:gd name="connsiteX2" fmla="*/ 2507400 w 2507400"/>
              <a:gd name="connsiteY2" fmla="*/ 4326749 h 4644000"/>
              <a:gd name="connsiteX3" fmla="*/ 1999692 w 2507400"/>
              <a:gd name="connsiteY3" fmla="*/ 4644000 h 4644000"/>
              <a:gd name="connsiteX4" fmla="*/ 0 w 2507400"/>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7400" h="4644000">
                <a:moveTo>
                  <a:pt x="0" y="0"/>
                </a:moveTo>
                <a:lnTo>
                  <a:pt x="2507400" y="0"/>
                </a:lnTo>
                <a:lnTo>
                  <a:pt x="2507400" y="4326749"/>
                </a:lnTo>
                <a:lnTo>
                  <a:pt x="1999692" y="4644000"/>
                </a:lnTo>
                <a:lnTo>
                  <a:pt x="0" y="4644000"/>
                </a:lnTo>
                <a:close/>
              </a:path>
            </a:pathLst>
          </a:custGeom>
          <a:solidFill>
            <a:schemeClr val="tx2"/>
          </a:solidFill>
        </p:spPr>
        <p:txBody>
          <a:bodyPr wrap="square" lIns="144000" tIns="144000" rIns="144000" bIns="144000">
            <a:noAutofit/>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a:t>Mastertextformat bearbeiten</a:t>
            </a:r>
          </a:p>
        </p:txBody>
      </p:sp>
      <p:sp>
        <p:nvSpPr>
          <p:cNvPr id="13" name="Bildplatzhalter 11">
            <a:extLst>
              <a:ext uri="{FF2B5EF4-FFF2-40B4-BE49-F238E27FC236}">
                <a16:creationId xmlns:a16="http://schemas.microsoft.com/office/drawing/2014/main" id="{EA2C7DF6-8FA2-4912-8FF1-99CC9F4CBE61}"/>
              </a:ext>
            </a:extLst>
          </p:cNvPr>
          <p:cNvSpPr>
            <a:spLocks noGrp="1"/>
          </p:cNvSpPr>
          <p:nvPr>
            <p:ph type="pic" sz="quarter" idx="17"/>
          </p:nvPr>
        </p:nvSpPr>
        <p:spPr>
          <a:xfrm>
            <a:off x="6277800" y="4086000"/>
            <a:ext cx="2507400" cy="2232000"/>
          </a:xfrm>
          <a:solidFill>
            <a:schemeClr val="accent3"/>
          </a:solidFill>
        </p:spPr>
        <p:txBody>
          <a:bodyPr/>
          <a:lstStyle/>
          <a:p>
            <a:r>
              <a:rPr lang="de-DE"/>
              <a:t>Bild durch Klicken auf Symbol hinzufügen</a:t>
            </a:r>
          </a:p>
        </p:txBody>
      </p:sp>
      <p:sp>
        <p:nvSpPr>
          <p:cNvPr id="5" name="Fußzeilenplatzhalter 4">
            <a:extLst>
              <a:ext uri="{FF2B5EF4-FFF2-40B4-BE49-F238E27FC236}">
                <a16:creationId xmlns:a16="http://schemas.microsoft.com/office/drawing/2014/main" id="{903B74A0-6721-4460-9913-76B468D904E0}"/>
              </a:ext>
            </a:extLst>
          </p:cNvPr>
          <p:cNvSpPr>
            <a:spLocks noGrp="1"/>
          </p:cNvSpPr>
          <p:nvPr>
            <p:ph type="ftr" sz="quarter" idx="20"/>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586D6DB4-5088-4985-8544-351706B14157}"/>
              </a:ext>
            </a:extLst>
          </p:cNvPr>
          <p:cNvSpPr>
            <a:spLocks noGrp="1"/>
          </p:cNvSpPr>
          <p:nvPr>
            <p:ph type="sldNum" sz="quarter" idx="21"/>
          </p:nvPr>
        </p:nvSpPr>
        <p:spPr/>
        <p:txBody>
          <a:bodyPr/>
          <a:lstStyle/>
          <a:p>
            <a:fld id="{6567D7EC-8799-48C5-898A-08E264972062}" type="slidenum">
              <a:rPr lang="de-DE" smtClean="0"/>
              <a:pPr/>
              <a:t>‹Nr.›</a:t>
            </a:fld>
            <a:endParaRPr lang="de-DE" dirty="0"/>
          </a:p>
        </p:txBody>
      </p:sp>
      <p:cxnSp>
        <p:nvCxnSpPr>
          <p:cNvPr id="14" name="Gerader Verbinder 13">
            <a:extLst>
              <a:ext uri="{FF2B5EF4-FFF2-40B4-BE49-F238E27FC236}">
                <a16:creationId xmlns:a16="http://schemas.microsoft.com/office/drawing/2014/main" id="{9EFBBC7C-F6A5-4ED9-9C3D-5FC6ABA55624}"/>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umsplatzhalter 3">
            <a:extLst>
              <a:ext uri="{FF2B5EF4-FFF2-40B4-BE49-F238E27FC236}">
                <a16:creationId xmlns:a16="http://schemas.microsoft.com/office/drawing/2014/main" id="{9F4A8596-036D-43B3-9FF0-0BEB32E377EA}"/>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175324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2 Inhalt + 2 Bilder + Infobox qu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12" name="Bildplatzhalter 11">
            <a:extLst>
              <a:ext uri="{FF2B5EF4-FFF2-40B4-BE49-F238E27FC236}">
                <a16:creationId xmlns:a16="http://schemas.microsoft.com/office/drawing/2014/main" id="{F832642F-B323-49EE-872A-3130F834200B}"/>
              </a:ext>
            </a:extLst>
          </p:cNvPr>
          <p:cNvSpPr>
            <a:spLocks noGrp="1"/>
          </p:cNvSpPr>
          <p:nvPr>
            <p:ph type="pic" sz="quarter" idx="16"/>
          </p:nvPr>
        </p:nvSpPr>
        <p:spPr>
          <a:xfrm>
            <a:off x="6277800" y="1674000"/>
            <a:ext cx="2507400" cy="2232000"/>
          </a:xfrm>
          <a:solidFill>
            <a:schemeClr val="accent3"/>
          </a:solidFill>
        </p:spPr>
        <p:txBody>
          <a:bodyPr/>
          <a:lstStyle/>
          <a:p>
            <a:r>
              <a:rPr lang="de-DE"/>
              <a:t>Bild durch Klicken auf Symbol hinzufügen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16" name="Textplatzhalter 15">
            <a:extLst>
              <a:ext uri="{FF2B5EF4-FFF2-40B4-BE49-F238E27FC236}">
                <a16:creationId xmlns:a16="http://schemas.microsoft.com/office/drawing/2014/main" id="{DBB234F7-230F-4A75-81B8-34F8EDC64F34}"/>
              </a:ext>
            </a:extLst>
          </p:cNvPr>
          <p:cNvSpPr>
            <a:spLocks noGrp="1"/>
          </p:cNvSpPr>
          <p:nvPr>
            <p:ph type="body" sz="quarter" idx="19"/>
          </p:nvPr>
        </p:nvSpPr>
        <p:spPr>
          <a:xfrm>
            <a:off x="6277800" y="4086000"/>
            <a:ext cx="5194800" cy="2232000"/>
          </a:xfrm>
          <a:custGeom>
            <a:avLst/>
            <a:gdLst>
              <a:gd name="connsiteX0" fmla="*/ 0 w 5194800"/>
              <a:gd name="connsiteY0" fmla="*/ 0 h 2232000"/>
              <a:gd name="connsiteX1" fmla="*/ 5194800 w 5194800"/>
              <a:gd name="connsiteY1" fmla="*/ 0 h 2232000"/>
              <a:gd name="connsiteX2" fmla="*/ 5194800 w 5194800"/>
              <a:gd name="connsiteY2" fmla="*/ 1914749 h 2232000"/>
              <a:gd name="connsiteX3" fmla="*/ 4687092 w 5194800"/>
              <a:gd name="connsiteY3" fmla="*/ 2232000 h 2232000"/>
              <a:gd name="connsiteX4" fmla="*/ 0 w 51948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4800" h="2232000">
                <a:moveTo>
                  <a:pt x="0" y="0"/>
                </a:moveTo>
                <a:lnTo>
                  <a:pt x="5194800" y="0"/>
                </a:lnTo>
                <a:lnTo>
                  <a:pt x="5194800" y="1914749"/>
                </a:lnTo>
                <a:lnTo>
                  <a:pt x="4687092" y="2232000"/>
                </a:lnTo>
                <a:lnTo>
                  <a:pt x="0" y="2232000"/>
                </a:lnTo>
                <a:close/>
              </a:path>
            </a:pathLst>
          </a:custGeom>
          <a:solidFill>
            <a:schemeClr val="tx2"/>
          </a:solidFill>
        </p:spPr>
        <p:txBody>
          <a:bodyPr wrap="square" lIns="144000" tIns="144000" rIns="144000" bIns="144000">
            <a:noAutofit/>
          </a:bodyPr>
          <a:lstStyle>
            <a:lvl1pPr>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a:t>Mastertextformat bearbeiten</a:t>
            </a:r>
          </a:p>
        </p:txBody>
      </p:sp>
      <p:sp>
        <p:nvSpPr>
          <p:cNvPr id="13" name="Bildplatzhalter 11">
            <a:extLst>
              <a:ext uri="{FF2B5EF4-FFF2-40B4-BE49-F238E27FC236}">
                <a16:creationId xmlns:a16="http://schemas.microsoft.com/office/drawing/2014/main" id="{9C55D38B-F3F0-43B2-B18E-7740F748B16D}"/>
              </a:ext>
            </a:extLst>
          </p:cNvPr>
          <p:cNvSpPr>
            <a:spLocks noGrp="1"/>
          </p:cNvSpPr>
          <p:nvPr>
            <p:ph type="pic" sz="quarter" idx="17"/>
          </p:nvPr>
        </p:nvSpPr>
        <p:spPr>
          <a:xfrm>
            <a:off x="8965200" y="1674000"/>
            <a:ext cx="2507400" cy="2232000"/>
          </a:xfrm>
          <a:solidFill>
            <a:schemeClr val="accent3"/>
          </a:solidFill>
        </p:spPr>
        <p:txBody>
          <a:bodyPr/>
          <a:lstStyle/>
          <a:p>
            <a:r>
              <a:rPr lang="de-DE"/>
              <a:t>Bild durch Klicken auf Symbol hinzufügen</a:t>
            </a:r>
          </a:p>
        </p:txBody>
      </p:sp>
      <p:sp>
        <p:nvSpPr>
          <p:cNvPr id="5" name="Fußzeilenplatzhalter 4">
            <a:extLst>
              <a:ext uri="{FF2B5EF4-FFF2-40B4-BE49-F238E27FC236}">
                <a16:creationId xmlns:a16="http://schemas.microsoft.com/office/drawing/2014/main" id="{1AC9CED4-1736-4B5F-9946-F16664B3DBCE}"/>
              </a:ext>
            </a:extLst>
          </p:cNvPr>
          <p:cNvSpPr>
            <a:spLocks noGrp="1"/>
          </p:cNvSpPr>
          <p:nvPr>
            <p:ph type="ftr" sz="quarter" idx="21"/>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5743DCAA-570D-4D10-B77D-08C69D75AE98}"/>
              </a:ext>
            </a:extLst>
          </p:cNvPr>
          <p:cNvSpPr>
            <a:spLocks noGrp="1"/>
          </p:cNvSpPr>
          <p:nvPr>
            <p:ph type="sldNum" sz="quarter" idx="22"/>
          </p:nvPr>
        </p:nvSpPr>
        <p:spPr/>
        <p:txBody>
          <a:bodyPr/>
          <a:lstStyle/>
          <a:p>
            <a:fld id="{6567D7EC-8799-48C5-898A-08E264972062}" type="slidenum">
              <a:rPr lang="de-DE" smtClean="0"/>
              <a:pPr/>
              <a:t>‹Nr.›</a:t>
            </a:fld>
            <a:endParaRPr lang="de-DE" dirty="0"/>
          </a:p>
        </p:txBody>
      </p:sp>
      <p:cxnSp>
        <p:nvCxnSpPr>
          <p:cNvPr id="14" name="Gerader Verbinder 13">
            <a:extLst>
              <a:ext uri="{FF2B5EF4-FFF2-40B4-BE49-F238E27FC236}">
                <a16:creationId xmlns:a16="http://schemas.microsoft.com/office/drawing/2014/main" id="{2A81D4EE-867E-46FB-9F0B-6CF938274F3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umsplatzhalter 3">
            <a:extLst>
              <a:ext uri="{FF2B5EF4-FFF2-40B4-BE49-F238E27FC236}">
                <a16:creationId xmlns:a16="http://schemas.microsoft.com/office/drawing/2014/main" id="{6F998A90-F314-400B-807B-20A42C4003D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36435506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großes Bild mit Infobox">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5CA494D4-39E8-435A-920E-A5A5EB6D3C37}"/>
              </a:ext>
            </a:extLst>
          </p:cNvPr>
          <p:cNvSpPr>
            <a:spLocks noGrp="1"/>
          </p:cNvSpPr>
          <p:nvPr>
            <p:ph type="pic" sz="quarter" idx="13"/>
          </p:nvPr>
        </p:nvSpPr>
        <p:spPr>
          <a:xfrm>
            <a:off x="718801" y="1673999"/>
            <a:ext cx="10753199" cy="4642571"/>
          </a:xfrm>
          <a:custGeom>
            <a:avLst/>
            <a:gdLst>
              <a:gd name="connsiteX0" fmla="*/ 0 w 10753199"/>
              <a:gd name="connsiteY0" fmla="*/ 0 h 4642571"/>
              <a:gd name="connsiteX1" fmla="*/ 10753199 w 10753199"/>
              <a:gd name="connsiteY1" fmla="*/ 0 h 4642571"/>
              <a:gd name="connsiteX2" fmla="*/ 10753199 w 10753199"/>
              <a:gd name="connsiteY2" fmla="*/ 4327125 h 4642571"/>
              <a:gd name="connsiteX3" fmla="*/ 10248379 w 10753199"/>
              <a:gd name="connsiteY3" fmla="*/ 4642571 h 4642571"/>
              <a:gd name="connsiteX4" fmla="*/ 0 w 10753199"/>
              <a:gd name="connsiteY4" fmla="*/ 4642571 h 46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3199" h="4642571">
                <a:moveTo>
                  <a:pt x="0" y="0"/>
                </a:moveTo>
                <a:lnTo>
                  <a:pt x="10753199" y="0"/>
                </a:lnTo>
                <a:lnTo>
                  <a:pt x="10753199" y="4327125"/>
                </a:lnTo>
                <a:lnTo>
                  <a:pt x="10248379" y="4642571"/>
                </a:lnTo>
                <a:lnTo>
                  <a:pt x="0" y="4642571"/>
                </a:lnTo>
                <a:close/>
              </a:path>
            </a:pathLst>
          </a:custGeom>
          <a:solidFill>
            <a:schemeClr val="accent3"/>
          </a:solidFill>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 name="Titel 1">
            <a:extLst>
              <a:ext uri="{FF2B5EF4-FFF2-40B4-BE49-F238E27FC236}">
                <a16:creationId xmlns:a16="http://schemas.microsoft.com/office/drawing/2014/main" id="{D8FAAB83-8DD6-4586-90E7-468060138B02}"/>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A24233DD-E13C-4881-9F8D-7B2F6ECE993D}"/>
              </a:ext>
            </a:extLst>
          </p:cNvPr>
          <p:cNvSpPr>
            <a:spLocks noGrp="1"/>
          </p:cNvSpPr>
          <p:nvPr>
            <p:ph type="ftr" sz="quarter" idx="15"/>
          </p:nvPr>
        </p:nvSpPr>
        <p:spPr/>
        <p:txBody>
          <a:bodyPr/>
          <a:lstStyle/>
          <a:p>
            <a:r>
              <a:rPr lang="de-DE" dirty="0"/>
              <a:t>|    Fußzeile Universität Augsburg</a:t>
            </a:r>
          </a:p>
        </p:txBody>
      </p:sp>
      <p:sp>
        <p:nvSpPr>
          <p:cNvPr id="6" name="Foliennummernplatzhalter 5">
            <a:extLst>
              <a:ext uri="{FF2B5EF4-FFF2-40B4-BE49-F238E27FC236}">
                <a16:creationId xmlns:a16="http://schemas.microsoft.com/office/drawing/2014/main" id="{9DC58736-60F0-446B-85EE-E8E3E9B87A35}"/>
              </a:ext>
            </a:extLst>
          </p:cNvPr>
          <p:cNvSpPr>
            <a:spLocks noGrp="1"/>
          </p:cNvSpPr>
          <p:nvPr>
            <p:ph type="sldNum" sz="quarter" idx="16"/>
          </p:nvPr>
        </p:nvSpPr>
        <p:spPr/>
        <p:txBody>
          <a:bodyPr/>
          <a:lstStyle/>
          <a:p>
            <a:fld id="{6567D7EC-8799-48C5-898A-08E264972062}" type="slidenum">
              <a:rPr lang="de-DE" smtClean="0"/>
              <a:pPr/>
              <a:t>‹Nr.›</a:t>
            </a:fld>
            <a:endParaRPr lang="de-DE" dirty="0"/>
          </a:p>
        </p:txBody>
      </p:sp>
      <p:sp>
        <p:nvSpPr>
          <p:cNvPr id="10" name="Textplatzhalter 9">
            <a:extLst>
              <a:ext uri="{FF2B5EF4-FFF2-40B4-BE49-F238E27FC236}">
                <a16:creationId xmlns:a16="http://schemas.microsoft.com/office/drawing/2014/main" id="{74F5D212-7704-477C-BD10-3A07384061D3}"/>
              </a:ext>
            </a:extLst>
          </p:cNvPr>
          <p:cNvSpPr>
            <a:spLocks noGrp="1"/>
          </p:cNvSpPr>
          <p:nvPr>
            <p:ph type="body" sz="quarter" idx="18"/>
          </p:nvPr>
        </p:nvSpPr>
        <p:spPr>
          <a:xfrm>
            <a:off x="7995554" y="1673999"/>
            <a:ext cx="2760453" cy="3312069"/>
          </a:xfrm>
          <a:solidFill>
            <a:schemeClr val="tx2">
              <a:alpha val="90000"/>
            </a:schemeClr>
          </a:solidFill>
        </p:spPr>
        <p:txBody>
          <a:bodyPr lIns="144000" tIns="144000" rIns="144000" bIns="144000"/>
          <a:lstStyle>
            <a:lvl1pPr>
              <a:defRPr sz="1400">
                <a:solidFill>
                  <a:schemeClr val="bg1"/>
                </a:solidFill>
              </a:defRPr>
            </a:lvl1pPr>
            <a:lvl2pPr marL="180000" indent="-180000">
              <a:spcBef>
                <a:spcPts val="600"/>
              </a:spcBef>
              <a:buClr>
                <a:schemeClr val="bg1"/>
              </a:buClr>
              <a:defRPr sz="1400">
                <a:solidFill>
                  <a:schemeClr val="bg1"/>
                </a:solidFill>
              </a:defRPr>
            </a:lvl2pPr>
            <a:lvl3pPr marL="0" indent="0">
              <a:spcBef>
                <a:spcPts val="600"/>
              </a:spcBef>
              <a:buClr>
                <a:schemeClr val="bg1"/>
              </a:buClr>
              <a:buNone/>
              <a:defRPr sz="1000">
                <a:solidFill>
                  <a:schemeClr val="bg1"/>
                </a:solidFill>
              </a:defRPr>
            </a:lvl3pPr>
            <a:lvl4pPr>
              <a:defRPr sz="1400">
                <a:solidFill>
                  <a:schemeClr val="bg1"/>
                </a:solidFill>
              </a:defRPr>
            </a:lvl4pPr>
            <a:lvl5pPr>
              <a:defRPr sz="1400">
                <a:solidFill>
                  <a:schemeClr val="bg1"/>
                </a:solidFill>
              </a:defRPr>
            </a:lvl5pPr>
          </a:lstStyle>
          <a:p>
            <a:pPr lvl="0"/>
            <a:r>
              <a:rPr lang="de-DE"/>
              <a:t>Mastertextformat bearbeiten</a:t>
            </a:r>
          </a:p>
        </p:txBody>
      </p:sp>
      <p:sp>
        <p:nvSpPr>
          <p:cNvPr id="11" name="Untertitel 2">
            <a:extLst>
              <a:ext uri="{FF2B5EF4-FFF2-40B4-BE49-F238E27FC236}">
                <a16:creationId xmlns:a16="http://schemas.microsoft.com/office/drawing/2014/main" id="{1FA84C09-E8D0-422A-8A0E-45EB49C1D259}"/>
              </a:ext>
            </a:extLst>
          </p:cNvPr>
          <p:cNvSpPr>
            <a:spLocks noGrp="1"/>
          </p:cNvSpPr>
          <p:nvPr>
            <p:ph type="subTitle" idx="19"/>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9" name="Gerader Verbinder 8">
            <a:extLst>
              <a:ext uri="{FF2B5EF4-FFF2-40B4-BE49-F238E27FC236}">
                <a16:creationId xmlns:a16="http://schemas.microsoft.com/office/drawing/2014/main" id="{B3FDBBD4-A883-4636-B808-7CFF5AFDF03E}"/>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2B82A7DA-D6B0-4C5B-A806-FDB775B01AF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642846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folie_Dual Vortrag">
    <p:spTree>
      <p:nvGrpSpPr>
        <p:cNvPr id="1" name=""/>
        <p:cNvGrpSpPr/>
        <p:nvPr/>
      </p:nvGrpSpPr>
      <p:grpSpPr>
        <a:xfrm>
          <a:off x="0" y="0"/>
          <a:ext cx="0" cy="0"/>
          <a:chOff x="0" y="0"/>
          <a:chExt cx="0" cy="0"/>
        </a:xfrm>
      </p:grpSpPr>
      <p:pic>
        <p:nvPicPr>
          <p:cNvPr id="12" name="Grafik 11">
            <a:extLst>
              <a:ext uri="{FF2B5EF4-FFF2-40B4-BE49-F238E27FC236}">
                <a16:creationId xmlns:a16="http://schemas.microsoft.com/office/drawing/2014/main" id="{95FA92F1-0E1F-49C5-80C9-3365CCE3A9E8}"/>
              </a:ext>
            </a:extLst>
          </p:cNvPr>
          <p:cNvPicPr>
            <a:picLocks noChangeAspect="1"/>
          </p:cNvPicPr>
          <p:nvPr userDrawn="1"/>
        </p:nvPicPr>
        <p:blipFill rotWithShape="1">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t="12500"/>
          <a:stretch/>
        </p:blipFill>
        <p:spPr>
          <a:xfrm>
            <a:off x="0" y="0"/>
            <a:ext cx="12192000" cy="6858000"/>
          </a:xfrm>
          <a:prstGeom prst="rect">
            <a:avLst/>
          </a:prstGeom>
        </p:spPr>
      </p:pic>
      <p:sp>
        <p:nvSpPr>
          <p:cNvPr id="6" name="Rechteck 5">
            <a:extLst>
              <a:ext uri="{FF2B5EF4-FFF2-40B4-BE49-F238E27FC236}">
                <a16:creationId xmlns:a16="http://schemas.microsoft.com/office/drawing/2014/main" id="{1E23F841-7E91-4E34-A0EC-B12AEE41B4E9}"/>
              </a:ext>
            </a:extLst>
          </p:cNvPr>
          <p:cNvSpPr/>
          <p:nvPr userDrawn="1"/>
        </p:nvSpPr>
        <p:spPr>
          <a:xfrm>
            <a:off x="1" y="1"/>
            <a:ext cx="12192000" cy="6858000"/>
          </a:xfrm>
          <a:prstGeom prst="rect">
            <a:avLst/>
          </a:prstGeom>
          <a:gradFill flip="none" rotWithShape="1">
            <a:gsLst>
              <a:gs pos="52000">
                <a:schemeClr val="bg1">
                  <a:alpha val="40000"/>
                </a:schemeClr>
              </a:gs>
              <a:gs pos="0">
                <a:schemeClr val="bg1">
                  <a:alpha val="50000"/>
                </a:schemeClr>
              </a:gs>
              <a:gs pos="7000">
                <a:srgbClr val="FFFFFF">
                  <a:alpha val="0"/>
                </a:srgbClr>
              </a:gs>
              <a:gs pos="100000">
                <a:schemeClr val="bg1">
                  <a:alpha val="7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Titel 20">
            <a:extLst>
              <a:ext uri="{FF2B5EF4-FFF2-40B4-BE49-F238E27FC236}">
                <a16:creationId xmlns:a16="http://schemas.microsoft.com/office/drawing/2014/main" id="{C26E8387-66E3-42D5-9B71-7D928E60A71B}"/>
              </a:ext>
            </a:extLst>
          </p:cNvPr>
          <p:cNvSpPr>
            <a:spLocks noGrp="1" noMove="1" noResize="1"/>
          </p:cNvSpPr>
          <p:nvPr>
            <p:ph type="ctrTitle"/>
            <p:custDataLst>
              <p:tags r:id="rId1"/>
            </p:custDataLst>
          </p:nvPr>
        </p:nvSpPr>
        <p:spPr>
          <a:xfrm>
            <a:off x="5608325" y="0"/>
            <a:ext cx="5863676" cy="6003982"/>
          </a:xfrm>
          <a:custGeom>
            <a:avLst/>
            <a:gdLst>
              <a:gd name="connsiteX0" fmla="*/ 0 w 5863676"/>
              <a:gd name="connsiteY0" fmla="*/ 0 h 6003982"/>
              <a:gd name="connsiteX1" fmla="*/ 180000 w 5863676"/>
              <a:gd name="connsiteY1" fmla="*/ 0 h 6003982"/>
              <a:gd name="connsiteX2" fmla="*/ 5863676 w 5863676"/>
              <a:gd name="connsiteY2" fmla="*/ 0 h 6003982"/>
              <a:gd name="connsiteX3" fmla="*/ 5863676 w 5863676"/>
              <a:gd name="connsiteY3" fmla="*/ 276042 h 6003982"/>
              <a:gd name="connsiteX4" fmla="*/ 5863676 w 5863676"/>
              <a:gd name="connsiteY4" fmla="*/ 465826 h 6003982"/>
              <a:gd name="connsiteX5" fmla="*/ 5863676 w 5863676"/>
              <a:gd name="connsiteY5" fmla="*/ 5701857 h 6003982"/>
              <a:gd name="connsiteX6" fmla="*/ 5416799 w 5863676"/>
              <a:gd name="connsiteY6" fmla="*/ 6003982 h 6003982"/>
              <a:gd name="connsiteX7" fmla="*/ 180000 w 5863676"/>
              <a:gd name="connsiteY7" fmla="*/ 6003982 h 6003982"/>
              <a:gd name="connsiteX8" fmla="*/ 0 w 5863676"/>
              <a:gd name="connsiteY8" fmla="*/ 6003982 h 600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63676" h="6003982">
                <a:moveTo>
                  <a:pt x="0" y="0"/>
                </a:moveTo>
                <a:lnTo>
                  <a:pt x="180000" y="0"/>
                </a:lnTo>
                <a:lnTo>
                  <a:pt x="5863676" y="0"/>
                </a:lnTo>
                <a:lnTo>
                  <a:pt x="5863676" y="276042"/>
                </a:lnTo>
                <a:lnTo>
                  <a:pt x="5863676" y="465826"/>
                </a:lnTo>
                <a:lnTo>
                  <a:pt x="5863676" y="5701857"/>
                </a:lnTo>
                <a:lnTo>
                  <a:pt x="5416799" y="6003982"/>
                </a:lnTo>
                <a:lnTo>
                  <a:pt x="180000" y="6003982"/>
                </a:lnTo>
                <a:lnTo>
                  <a:pt x="0" y="6003982"/>
                </a:lnTo>
                <a:close/>
              </a:path>
            </a:pathLst>
          </a:custGeom>
          <a:solidFill>
            <a:schemeClr val="tx2">
              <a:alpha val="90000"/>
            </a:schemeClr>
          </a:solidFill>
        </p:spPr>
        <p:txBody>
          <a:bodyPr wrap="square" lIns="360000" tIns="360000" rIns="360000" bIns="2160000" anchor="b">
            <a:noAutofit/>
          </a:bodyPr>
          <a:lstStyle>
            <a:lvl1pPr algn="l">
              <a:lnSpc>
                <a:spcPct val="100000"/>
              </a:lnSpc>
              <a:defRPr sz="3000">
                <a:solidFill>
                  <a:schemeClr val="bg1"/>
                </a:solidFill>
              </a:defRPr>
            </a:lvl1pPr>
          </a:lstStyle>
          <a:p>
            <a:r>
              <a:rPr lang="de-DE"/>
              <a:t>Mastertitelformat bearbeiten</a:t>
            </a:r>
            <a:endParaRPr lang="de-DE" dirty="0"/>
          </a:p>
        </p:txBody>
      </p:sp>
      <p:sp>
        <p:nvSpPr>
          <p:cNvPr id="3" name="Untertitel 2">
            <a:extLst>
              <a:ext uri="{FF2B5EF4-FFF2-40B4-BE49-F238E27FC236}">
                <a16:creationId xmlns:a16="http://schemas.microsoft.com/office/drawing/2014/main" id="{129B57D8-F51B-45A5-ACE8-26EE7A2EA831}"/>
              </a:ext>
            </a:extLst>
          </p:cNvPr>
          <p:cNvSpPr>
            <a:spLocks noGrp="1"/>
          </p:cNvSpPr>
          <p:nvPr>
            <p:ph type="subTitle" idx="1"/>
          </p:nvPr>
        </p:nvSpPr>
        <p:spPr>
          <a:xfrm>
            <a:off x="5608325" y="4050000"/>
            <a:ext cx="5863676" cy="1080000"/>
          </a:xfrm>
        </p:spPr>
        <p:txBody>
          <a:bodyPr lIns="360000" tIns="0" rIns="360000" bIns="0">
            <a:noAutofit/>
          </a:bodyPr>
          <a:lstStyle>
            <a:lvl1pPr marL="0" indent="0" algn="l">
              <a:buNone/>
              <a:defRPr sz="15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4" name="Inhaltsplatzhalter 3">
            <a:extLst>
              <a:ext uri="{FF2B5EF4-FFF2-40B4-BE49-F238E27FC236}">
                <a16:creationId xmlns:a16="http://schemas.microsoft.com/office/drawing/2014/main" id="{E17BF557-8C51-49A6-9373-E0E39B4EF9B9}"/>
              </a:ext>
            </a:extLst>
          </p:cNvPr>
          <p:cNvSpPr>
            <a:spLocks noGrp="1"/>
          </p:cNvSpPr>
          <p:nvPr>
            <p:ph sz="quarter" idx="12" hasCustomPrompt="1"/>
          </p:nvPr>
        </p:nvSpPr>
        <p:spPr>
          <a:xfrm>
            <a:off x="9255967" y="592157"/>
            <a:ext cx="1846250" cy="574170"/>
          </a:xfrm>
        </p:spPr>
        <p:txBody>
          <a:bodyPr/>
          <a:lstStyle>
            <a:lvl1pPr>
              <a:defRPr sz="1200">
                <a:solidFill>
                  <a:schemeClr val="bg1"/>
                </a:solidFill>
              </a:defRPr>
            </a:lvl1pPr>
          </a:lstStyle>
          <a:p>
            <a:pPr lvl="0"/>
            <a:r>
              <a:rPr lang="de-DE" dirty="0"/>
              <a:t>Partneruni-Logo</a:t>
            </a:r>
          </a:p>
        </p:txBody>
      </p:sp>
    </p:spTree>
    <p:extLst>
      <p:ext uri="{BB962C8B-B14F-4D97-AF65-F5344CB8AC3E}">
        <p14:creationId xmlns:p14="http://schemas.microsoft.com/office/powerpoint/2010/main" val="38575142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großes Bild">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5CA494D4-39E8-435A-920E-A5A5EB6D3C37}"/>
              </a:ext>
            </a:extLst>
          </p:cNvPr>
          <p:cNvSpPr>
            <a:spLocks noGrp="1"/>
          </p:cNvSpPr>
          <p:nvPr>
            <p:ph type="pic" sz="quarter" idx="13"/>
          </p:nvPr>
        </p:nvSpPr>
        <p:spPr>
          <a:xfrm>
            <a:off x="718801" y="1673999"/>
            <a:ext cx="10753199" cy="4642571"/>
          </a:xfrm>
          <a:custGeom>
            <a:avLst/>
            <a:gdLst>
              <a:gd name="connsiteX0" fmla="*/ 0 w 10753199"/>
              <a:gd name="connsiteY0" fmla="*/ 0 h 4642571"/>
              <a:gd name="connsiteX1" fmla="*/ 10753199 w 10753199"/>
              <a:gd name="connsiteY1" fmla="*/ 0 h 4642571"/>
              <a:gd name="connsiteX2" fmla="*/ 10753199 w 10753199"/>
              <a:gd name="connsiteY2" fmla="*/ 4327125 h 4642571"/>
              <a:gd name="connsiteX3" fmla="*/ 10248379 w 10753199"/>
              <a:gd name="connsiteY3" fmla="*/ 4642571 h 4642571"/>
              <a:gd name="connsiteX4" fmla="*/ 0 w 10753199"/>
              <a:gd name="connsiteY4" fmla="*/ 4642571 h 4642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3199" h="4642571">
                <a:moveTo>
                  <a:pt x="0" y="0"/>
                </a:moveTo>
                <a:lnTo>
                  <a:pt x="10753199" y="0"/>
                </a:lnTo>
                <a:lnTo>
                  <a:pt x="10753199" y="4327125"/>
                </a:lnTo>
                <a:lnTo>
                  <a:pt x="10248379" y="4642571"/>
                </a:lnTo>
                <a:lnTo>
                  <a:pt x="0" y="4642571"/>
                </a:lnTo>
                <a:close/>
              </a:path>
            </a:pathLst>
          </a:custGeom>
          <a:solidFill>
            <a:schemeClr val="accent3"/>
          </a:solidFill>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 name="Titel 1">
            <a:extLst>
              <a:ext uri="{FF2B5EF4-FFF2-40B4-BE49-F238E27FC236}">
                <a16:creationId xmlns:a16="http://schemas.microsoft.com/office/drawing/2014/main" id="{D8FAAB83-8DD6-4586-90E7-468060138B02}"/>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A24233DD-E13C-4881-9F8D-7B2F6ECE993D}"/>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9DC58736-60F0-446B-85EE-E8E3E9B87A35}"/>
              </a:ext>
            </a:extLst>
          </p:cNvPr>
          <p:cNvSpPr>
            <a:spLocks noGrp="1"/>
          </p:cNvSpPr>
          <p:nvPr>
            <p:ph type="sldNum" sz="quarter" idx="16"/>
          </p:nvPr>
        </p:nvSpPr>
        <p:spPr/>
        <p:txBody>
          <a:bodyPr/>
          <a:lstStyle/>
          <a:p>
            <a:fld id="{6567D7EC-8799-48C5-898A-08E264972062}" type="slidenum">
              <a:rPr lang="de-DE" smtClean="0"/>
              <a:pPr/>
              <a:t>‹Nr.›</a:t>
            </a:fld>
            <a:endParaRPr lang="de-DE" dirty="0"/>
          </a:p>
        </p:txBody>
      </p:sp>
      <p:sp>
        <p:nvSpPr>
          <p:cNvPr id="10" name="Untertitel 2">
            <a:extLst>
              <a:ext uri="{FF2B5EF4-FFF2-40B4-BE49-F238E27FC236}">
                <a16:creationId xmlns:a16="http://schemas.microsoft.com/office/drawing/2014/main" id="{58D452D6-202E-455D-8B61-543261859A4B}"/>
              </a:ext>
            </a:extLst>
          </p:cNvPr>
          <p:cNvSpPr>
            <a:spLocks noGrp="1"/>
          </p:cNvSpPr>
          <p:nvPr>
            <p:ph type="subTitle" idx="17"/>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8" name="Gerader Verbinder 7">
            <a:extLst>
              <a:ext uri="{FF2B5EF4-FFF2-40B4-BE49-F238E27FC236}">
                <a16:creationId xmlns:a16="http://schemas.microsoft.com/office/drawing/2014/main" id="{BD26D293-9DBC-44A3-B743-50F9610A78E9}"/>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umsplatzhalter 3">
            <a:extLst>
              <a:ext uri="{FF2B5EF4-FFF2-40B4-BE49-F238E27FC236}">
                <a16:creationId xmlns:a16="http://schemas.microsoft.com/office/drawing/2014/main" id="{27E79BCA-C599-4FED-8F50-7EABA9F2559C}"/>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66075771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 Bilder und 1 Infobox">
    <p:spTree>
      <p:nvGrpSpPr>
        <p:cNvPr id="1" name=""/>
        <p:cNvGrpSpPr/>
        <p:nvPr/>
      </p:nvGrpSpPr>
      <p:grpSpPr>
        <a:xfrm>
          <a:off x="0" y="0"/>
          <a:ext cx="0" cy="0"/>
          <a:chOff x="0" y="0"/>
          <a:chExt cx="0" cy="0"/>
        </a:xfrm>
      </p:grpSpPr>
      <p:sp>
        <p:nvSpPr>
          <p:cNvPr id="12" name="Bildplatzhalter 11">
            <a:extLst>
              <a:ext uri="{FF2B5EF4-FFF2-40B4-BE49-F238E27FC236}">
                <a16:creationId xmlns:a16="http://schemas.microsoft.com/office/drawing/2014/main" id="{82923280-06D4-4B6C-8212-53AA23678917}"/>
              </a:ext>
            </a:extLst>
          </p:cNvPr>
          <p:cNvSpPr>
            <a:spLocks noGrp="1"/>
          </p:cNvSpPr>
          <p:nvPr>
            <p:ph type="pic" sz="quarter" idx="10"/>
          </p:nvPr>
        </p:nvSpPr>
        <p:spPr>
          <a:xfrm>
            <a:off x="719999" y="1673999"/>
            <a:ext cx="2552999" cy="2231291"/>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4" name="Bildplatzhalter 11">
            <a:extLst>
              <a:ext uri="{FF2B5EF4-FFF2-40B4-BE49-F238E27FC236}">
                <a16:creationId xmlns:a16="http://schemas.microsoft.com/office/drawing/2014/main" id="{6816FC29-1284-4663-9755-B91A8684580E}"/>
              </a:ext>
            </a:extLst>
          </p:cNvPr>
          <p:cNvSpPr>
            <a:spLocks noGrp="1"/>
          </p:cNvSpPr>
          <p:nvPr>
            <p:ph type="pic" sz="quarter" idx="12"/>
          </p:nvPr>
        </p:nvSpPr>
        <p:spPr>
          <a:xfrm>
            <a:off x="6186000" y="1673999"/>
            <a:ext cx="5286000" cy="2231289"/>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7" name="Bildplatzhalter 11">
            <a:extLst>
              <a:ext uri="{FF2B5EF4-FFF2-40B4-BE49-F238E27FC236}">
                <a16:creationId xmlns:a16="http://schemas.microsoft.com/office/drawing/2014/main" id="{BF2352AF-07ED-4DD6-AD34-CD15BCEF631D}"/>
              </a:ext>
            </a:extLst>
          </p:cNvPr>
          <p:cNvSpPr>
            <a:spLocks noGrp="1"/>
          </p:cNvSpPr>
          <p:nvPr>
            <p:ph type="pic" sz="quarter" idx="15"/>
          </p:nvPr>
        </p:nvSpPr>
        <p:spPr>
          <a:xfrm>
            <a:off x="3453000" y="1673999"/>
            <a:ext cx="2552999" cy="2231291"/>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5" name="Bildplatzhalter 11">
            <a:extLst>
              <a:ext uri="{FF2B5EF4-FFF2-40B4-BE49-F238E27FC236}">
                <a16:creationId xmlns:a16="http://schemas.microsoft.com/office/drawing/2014/main" id="{88937A17-6BFE-4447-9A70-9A793250256E}"/>
              </a:ext>
            </a:extLst>
          </p:cNvPr>
          <p:cNvSpPr>
            <a:spLocks noGrp="1"/>
          </p:cNvSpPr>
          <p:nvPr>
            <p:ph type="pic" sz="quarter" idx="13"/>
          </p:nvPr>
        </p:nvSpPr>
        <p:spPr>
          <a:xfrm>
            <a:off x="719999" y="4085290"/>
            <a:ext cx="3919499" cy="2231291"/>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6" name="Bildplatzhalter 11">
            <a:extLst>
              <a:ext uri="{FF2B5EF4-FFF2-40B4-BE49-F238E27FC236}">
                <a16:creationId xmlns:a16="http://schemas.microsoft.com/office/drawing/2014/main" id="{1C03AA34-9E4A-4CE3-AC7C-F75EA79E7C3E}"/>
              </a:ext>
            </a:extLst>
          </p:cNvPr>
          <p:cNvSpPr>
            <a:spLocks noGrp="1"/>
          </p:cNvSpPr>
          <p:nvPr>
            <p:ph type="pic" sz="quarter" idx="14"/>
          </p:nvPr>
        </p:nvSpPr>
        <p:spPr>
          <a:xfrm>
            <a:off x="4819499" y="4085291"/>
            <a:ext cx="3919499" cy="2231291"/>
          </a:xfrm>
          <a:solidFill>
            <a:schemeClr val="accent3"/>
          </a:solidFill>
        </p:spPr>
        <p:txBody>
          <a:bodyPr>
            <a:normAutofit/>
          </a:bodyPr>
          <a:lstStyle>
            <a:lvl1pPr marL="0" indent="0">
              <a:buNone/>
              <a:defRPr sz="1800">
                <a:latin typeface="Arial" panose="020B0604020202020204" pitchFamily="34" charset="0"/>
              </a:defRPr>
            </a:lvl1pPr>
          </a:lstStyle>
          <a:p>
            <a:r>
              <a:rPr lang="de-DE"/>
              <a:t>Bild durch Klicken auf Symbol hinzufügen</a:t>
            </a:r>
            <a:endParaRPr lang="de-DE" dirty="0"/>
          </a:p>
        </p:txBody>
      </p:sp>
      <p:sp>
        <p:nvSpPr>
          <p:cNvPr id="10" name="Textplatzhalter 9">
            <a:extLst>
              <a:ext uri="{FF2B5EF4-FFF2-40B4-BE49-F238E27FC236}">
                <a16:creationId xmlns:a16="http://schemas.microsoft.com/office/drawing/2014/main" id="{6C2F2BAE-909F-472D-BE4F-96A79DA05ABA}"/>
              </a:ext>
            </a:extLst>
          </p:cNvPr>
          <p:cNvSpPr>
            <a:spLocks noGrp="1"/>
          </p:cNvSpPr>
          <p:nvPr>
            <p:ph type="body" sz="quarter" idx="16"/>
          </p:nvPr>
        </p:nvSpPr>
        <p:spPr>
          <a:xfrm>
            <a:off x="8919000" y="4085291"/>
            <a:ext cx="2552999" cy="2231291"/>
          </a:xfrm>
          <a:custGeom>
            <a:avLst/>
            <a:gdLst>
              <a:gd name="connsiteX0" fmla="*/ 0 w 2552999"/>
              <a:gd name="connsiteY0" fmla="*/ 0 h 2231291"/>
              <a:gd name="connsiteX1" fmla="*/ 2552999 w 2552999"/>
              <a:gd name="connsiteY1" fmla="*/ 0 h 2231291"/>
              <a:gd name="connsiteX2" fmla="*/ 2552999 w 2552999"/>
              <a:gd name="connsiteY2" fmla="*/ 1915834 h 2231291"/>
              <a:gd name="connsiteX3" fmla="*/ 2048161 w 2552999"/>
              <a:gd name="connsiteY3" fmla="*/ 2231291 h 2231291"/>
              <a:gd name="connsiteX4" fmla="*/ 0 w 2552999"/>
              <a:gd name="connsiteY4" fmla="*/ 2231291 h 2231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999" h="2231291">
                <a:moveTo>
                  <a:pt x="0" y="0"/>
                </a:moveTo>
                <a:lnTo>
                  <a:pt x="2552999" y="0"/>
                </a:lnTo>
                <a:lnTo>
                  <a:pt x="2552999" y="1915834"/>
                </a:lnTo>
                <a:lnTo>
                  <a:pt x="2048161" y="2231291"/>
                </a:lnTo>
                <a:lnTo>
                  <a:pt x="0" y="2231291"/>
                </a:lnTo>
                <a:close/>
              </a:path>
            </a:pathLst>
          </a:custGeom>
          <a:solidFill>
            <a:schemeClr val="tx2"/>
          </a:solidFill>
        </p:spPr>
        <p:txBody>
          <a:bodyPr wrap="square" lIns="144000" tIns="144000" rIns="144000" bIns="144000">
            <a:noAutofit/>
          </a:bodyPr>
          <a:lstStyle>
            <a:lvl1pPr marL="0" indent="0">
              <a:spcBef>
                <a:spcPts val="0"/>
              </a:spcBef>
              <a:buNone/>
              <a:defRPr sz="1400">
                <a:solidFill>
                  <a:schemeClr val="bg1"/>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p:txBody>
      </p:sp>
      <p:sp>
        <p:nvSpPr>
          <p:cNvPr id="4" name="Titel 3">
            <a:extLst>
              <a:ext uri="{FF2B5EF4-FFF2-40B4-BE49-F238E27FC236}">
                <a16:creationId xmlns:a16="http://schemas.microsoft.com/office/drawing/2014/main" id="{F93ABC32-9FE8-459D-ACCB-102523772369}"/>
              </a:ext>
            </a:extLst>
          </p:cNvPr>
          <p:cNvSpPr>
            <a:spLocks noGrp="1"/>
          </p:cNvSpPr>
          <p:nvPr>
            <p:ph type="title"/>
          </p:nvPr>
        </p:nvSpPr>
        <p:spPr/>
        <p:txBody>
          <a:bodyPr/>
          <a:lstStyle/>
          <a:p>
            <a:r>
              <a:rPr lang="de-DE"/>
              <a:t>Mastertitelformat bearbeiten</a:t>
            </a:r>
          </a:p>
        </p:txBody>
      </p:sp>
      <p:sp>
        <p:nvSpPr>
          <p:cNvPr id="3" name="Fußzeilenplatzhalter 2">
            <a:extLst>
              <a:ext uri="{FF2B5EF4-FFF2-40B4-BE49-F238E27FC236}">
                <a16:creationId xmlns:a16="http://schemas.microsoft.com/office/drawing/2014/main" id="{3DD2D387-3FB6-4B0C-98E8-123EED79A0C1}"/>
              </a:ext>
            </a:extLst>
          </p:cNvPr>
          <p:cNvSpPr>
            <a:spLocks noGrp="1"/>
          </p:cNvSpPr>
          <p:nvPr>
            <p:ph type="ftr" sz="quarter" idx="18"/>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0E2EB323-5D4B-44C9-8093-B68CFD3AF65E}"/>
              </a:ext>
            </a:extLst>
          </p:cNvPr>
          <p:cNvSpPr>
            <a:spLocks noGrp="1"/>
          </p:cNvSpPr>
          <p:nvPr>
            <p:ph type="sldNum" sz="quarter" idx="19"/>
          </p:nvPr>
        </p:nvSpPr>
        <p:spPr/>
        <p:txBody>
          <a:bodyPr/>
          <a:lstStyle/>
          <a:p>
            <a:fld id="{6567D7EC-8799-48C5-898A-08E264972062}" type="slidenum">
              <a:rPr lang="de-DE" smtClean="0"/>
              <a:pPr/>
              <a:t>‹Nr.›</a:t>
            </a:fld>
            <a:endParaRPr lang="de-DE" dirty="0"/>
          </a:p>
        </p:txBody>
      </p:sp>
      <p:sp>
        <p:nvSpPr>
          <p:cNvPr id="18" name="Untertitel 2">
            <a:extLst>
              <a:ext uri="{FF2B5EF4-FFF2-40B4-BE49-F238E27FC236}">
                <a16:creationId xmlns:a16="http://schemas.microsoft.com/office/drawing/2014/main" id="{2F490B95-624C-4C01-B8CF-324AF2796124}"/>
              </a:ext>
            </a:extLst>
          </p:cNvPr>
          <p:cNvSpPr>
            <a:spLocks noGrp="1"/>
          </p:cNvSpPr>
          <p:nvPr>
            <p:ph type="subTitle" idx="20"/>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13" name="Gerader Verbinder 12">
            <a:extLst>
              <a:ext uri="{FF2B5EF4-FFF2-40B4-BE49-F238E27FC236}">
                <a16:creationId xmlns:a16="http://schemas.microsoft.com/office/drawing/2014/main" id="{D1EA23CB-DE6D-4F22-B14C-D08F0E16F2A4}"/>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Datumsplatzhalter 3">
            <a:extLst>
              <a:ext uri="{FF2B5EF4-FFF2-40B4-BE49-F238E27FC236}">
                <a16:creationId xmlns:a16="http://schemas.microsoft.com/office/drawing/2014/main" id="{BC6CF6EE-4C9D-42F3-B2BB-7EBBFBD1823D}"/>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23608341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 Texte mit je 1 Bild versetzt">
    <p:spTree>
      <p:nvGrpSpPr>
        <p:cNvPr id="1" name=""/>
        <p:cNvGrpSpPr/>
        <p:nvPr/>
      </p:nvGrpSpPr>
      <p:grpSpPr>
        <a:xfrm>
          <a:off x="0" y="0"/>
          <a:ext cx="0" cy="0"/>
          <a:chOff x="0" y="0"/>
          <a:chExt cx="0" cy="0"/>
        </a:xfrm>
      </p:grpSpPr>
      <p:sp>
        <p:nvSpPr>
          <p:cNvPr id="19" name="Textplatzhalter 18">
            <a:extLst>
              <a:ext uri="{FF2B5EF4-FFF2-40B4-BE49-F238E27FC236}">
                <a16:creationId xmlns:a16="http://schemas.microsoft.com/office/drawing/2014/main" id="{8D0B7CD6-F947-438A-AF64-88751730D8EB}"/>
              </a:ext>
            </a:extLst>
          </p:cNvPr>
          <p:cNvSpPr>
            <a:spLocks noGrp="1"/>
          </p:cNvSpPr>
          <p:nvPr>
            <p:ph type="body" sz="quarter" idx="21"/>
          </p:nvPr>
        </p:nvSpPr>
        <p:spPr>
          <a:xfrm>
            <a:off x="719999" y="1674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2" name="Bildplatzhalter 6">
            <a:extLst>
              <a:ext uri="{FF2B5EF4-FFF2-40B4-BE49-F238E27FC236}">
                <a16:creationId xmlns:a16="http://schemas.microsoft.com/office/drawing/2014/main" id="{37603677-00F0-456F-A684-0FCB6F47B8B2}"/>
              </a:ext>
            </a:extLst>
          </p:cNvPr>
          <p:cNvSpPr>
            <a:spLocks noGrp="1"/>
          </p:cNvSpPr>
          <p:nvPr>
            <p:ph type="pic" sz="quarter" idx="14"/>
          </p:nvPr>
        </p:nvSpPr>
        <p:spPr>
          <a:xfrm>
            <a:off x="34532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1" name="Textplatzhalter 18">
            <a:extLst>
              <a:ext uri="{FF2B5EF4-FFF2-40B4-BE49-F238E27FC236}">
                <a16:creationId xmlns:a16="http://schemas.microsoft.com/office/drawing/2014/main" id="{BA13482D-7FD6-46E0-8A6A-548C63908FC5}"/>
              </a:ext>
            </a:extLst>
          </p:cNvPr>
          <p:cNvSpPr>
            <a:spLocks noGrp="1"/>
          </p:cNvSpPr>
          <p:nvPr>
            <p:ph type="body" sz="quarter" idx="23"/>
          </p:nvPr>
        </p:nvSpPr>
        <p:spPr>
          <a:xfrm>
            <a:off x="6186599" y="1674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4" name="Bildplatzhalter 6">
            <a:extLst>
              <a:ext uri="{FF2B5EF4-FFF2-40B4-BE49-F238E27FC236}">
                <a16:creationId xmlns:a16="http://schemas.microsoft.com/office/drawing/2014/main" id="{3C228099-C7FA-4BE1-8248-4821955EF014}"/>
              </a:ext>
            </a:extLst>
          </p:cNvPr>
          <p:cNvSpPr>
            <a:spLocks noGrp="1"/>
          </p:cNvSpPr>
          <p:nvPr>
            <p:ph type="pic" sz="quarter" idx="16"/>
          </p:nvPr>
        </p:nvSpPr>
        <p:spPr>
          <a:xfrm>
            <a:off x="89198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16" name="Bildplatzhalter 6">
            <a:extLst>
              <a:ext uri="{FF2B5EF4-FFF2-40B4-BE49-F238E27FC236}">
                <a16:creationId xmlns:a16="http://schemas.microsoft.com/office/drawing/2014/main" id="{B2BA3FFC-78EE-48EA-AE0C-300F956B989C}"/>
              </a:ext>
            </a:extLst>
          </p:cNvPr>
          <p:cNvSpPr>
            <a:spLocks noGrp="1"/>
          </p:cNvSpPr>
          <p:nvPr>
            <p:ph type="pic" sz="quarter" idx="18"/>
          </p:nvPr>
        </p:nvSpPr>
        <p:spPr>
          <a:xfrm>
            <a:off x="719999" y="4086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0" name="Textplatzhalter 18">
            <a:extLst>
              <a:ext uri="{FF2B5EF4-FFF2-40B4-BE49-F238E27FC236}">
                <a16:creationId xmlns:a16="http://schemas.microsoft.com/office/drawing/2014/main" id="{794CEAF2-9F84-4B99-A8AF-ECE3AB5E576E}"/>
              </a:ext>
            </a:extLst>
          </p:cNvPr>
          <p:cNvSpPr>
            <a:spLocks noGrp="1"/>
          </p:cNvSpPr>
          <p:nvPr>
            <p:ph type="body" sz="quarter" idx="22"/>
          </p:nvPr>
        </p:nvSpPr>
        <p:spPr>
          <a:xfrm>
            <a:off x="3453299" y="4086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8" name="Bildplatzhalter 6">
            <a:extLst>
              <a:ext uri="{FF2B5EF4-FFF2-40B4-BE49-F238E27FC236}">
                <a16:creationId xmlns:a16="http://schemas.microsoft.com/office/drawing/2014/main" id="{7FD20DB8-649F-4F75-BDA2-47C449040CD6}"/>
              </a:ext>
            </a:extLst>
          </p:cNvPr>
          <p:cNvSpPr>
            <a:spLocks noGrp="1"/>
          </p:cNvSpPr>
          <p:nvPr>
            <p:ph type="pic" sz="quarter" idx="20"/>
          </p:nvPr>
        </p:nvSpPr>
        <p:spPr>
          <a:xfrm>
            <a:off x="6186599" y="4086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9" name="Textplatzhalter 28">
            <a:extLst>
              <a:ext uri="{FF2B5EF4-FFF2-40B4-BE49-F238E27FC236}">
                <a16:creationId xmlns:a16="http://schemas.microsoft.com/office/drawing/2014/main" id="{22AE0353-0383-4E9B-84C9-6E8C1C24B104}"/>
              </a:ext>
            </a:extLst>
          </p:cNvPr>
          <p:cNvSpPr>
            <a:spLocks noGrp="1"/>
          </p:cNvSpPr>
          <p:nvPr>
            <p:ph type="body" sz="quarter" idx="24"/>
          </p:nvPr>
        </p:nvSpPr>
        <p:spPr>
          <a:xfrm>
            <a:off x="8919899" y="4086000"/>
            <a:ext cx="2553300" cy="2232000"/>
          </a:xfrm>
          <a:custGeom>
            <a:avLst/>
            <a:gdLst>
              <a:gd name="connsiteX0" fmla="*/ 0 w 2553300"/>
              <a:gd name="connsiteY0" fmla="*/ 0 h 2232000"/>
              <a:gd name="connsiteX1" fmla="*/ 2553300 w 2553300"/>
              <a:gd name="connsiteY1" fmla="*/ 0 h 2232000"/>
              <a:gd name="connsiteX2" fmla="*/ 2553300 w 2553300"/>
              <a:gd name="connsiteY2" fmla="*/ 1914375 h 2232000"/>
              <a:gd name="connsiteX3" fmla="*/ 2044993 w 2553300"/>
              <a:gd name="connsiteY3" fmla="*/ 2232000 h 2232000"/>
              <a:gd name="connsiteX4" fmla="*/ 0 w 25533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3300" h="2232000">
                <a:moveTo>
                  <a:pt x="0" y="0"/>
                </a:moveTo>
                <a:lnTo>
                  <a:pt x="2553300" y="0"/>
                </a:lnTo>
                <a:lnTo>
                  <a:pt x="2553300" y="1914375"/>
                </a:lnTo>
                <a:lnTo>
                  <a:pt x="2044993" y="2232000"/>
                </a:lnTo>
                <a:lnTo>
                  <a:pt x="0" y="2232000"/>
                </a:lnTo>
                <a:close/>
              </a:path>
            </a:pathLst>
          </a:custGeom>
          <a:solidFill>
            <a:schemeClr val="accent3"/>
          </a:solidFill>
        </p:spPr>
        <p:txBody>
          <a:bodyPr wrap="square"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24" name="Textplatzhalter 23">
            <a:extLst>
              <a:ext uri="{FF2B5EF4-FFF2-40B4-BE49-F238E27FC236}">
                <a16:creationId xmlns:a16="http://schemas.microsoft.com/office/drawing/2014/main" id="{9EE9C679-81B2-4C00-9AD0-B24037728D5F}"/>
              </a:ext>
            </a:extLst>
          </p:cNvPr>
          <p:cNvSpPr>
            <a:spLocks noGrp="1"/>
          </p:cNvSpPr>
          <p:nvPr>
            <p:ph type="body" sz="quarter" idx="25" hasCustomPrompt="1"/>
          </p:nvPr>
        </p:nvSpPr>
        <p:spPr>
          <a:xfrm>
            <a:off x="719998" y="1674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1</a:t>
            </a:r>
          </a:p>
        </p:txBody>
      </p:sp>
      <p:sp>
        <p:nvSpPr>
          <p:cNvPr id="25" name="Textplatzhalter 23">
            <a:extLst>
              <a:ext uri="{FF2B5EF4-FFF2-40B4-BE49-F238E27FC236}">
                <a16:creationId xmlns:a16="http://schemas.microsoft.com/office/drawing/2014/main" id="{67BFBE5B-6EF5-477E-8B16-D9DDC1B0394C}"/>
              </a:ext>
            </a:extLst>
          </p:cNvPr>
          <p:cNvSpPr>
            <a:spLocks noGrp="1"/>
          </p:cNvSpPr>
          <p:nvPr>
            <p:ph type="body" sz="quarter" idx="26" hasCustomPrompt="1"/>
          </p:nvPr>
        </p:nvSpPr>
        <p:spPr>
          <a:xfrm>
            <a:off x="34532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3</a:t>
            </a:r>
          </a:p>
        </p:txBody>
      </p:sp>
      <p:sp>
        <p:nvSpPr>
          <p:cNvPr id="26" name="Textplatzhalter 23">
            <a:extLst>
              <a:ext uri="{FF2B5EF4-FFF2-40B4-BE49-F238E27FC236}">
                <a16:creationId xmlns:a16="http://schemas.microsoft.com/office/drawing/2014/main" id="{7E03E66F-9B22-44FD-82F9-97EA205FD832}"/>
              </a:ext>
            </a:extLst>
          </p:cNvPr>
          <p:cNvSpPr>
            <a:spLocks noGrp="1"/>
          </p:cNvSpPr>
          <p:nvPr>
            <p:ph type="body" sz="quarter" idx="27" hasCustomPrompt="1"/>
          </p:nvPr>
        </p:nvSpPr>
        <p:spPr>
          <a:xfrm>
            <a:off x="6186599" y="1674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2</a:t>
            </a:r>
          </a:p>
        </p:txBody>
      </p:sp>
      <p:sp>
        <p:nvSpPr>
          <p:cNvPr id="27" name="Textplatzhalter 23">
            <a:extLst>
              <a:ext uri="{FF2B5EF4-FFF2-40B4-BE49-F238E27FC236}">
                <a16:creationId xmlns:a16="http://schemas.microsoft.com/office/drawing/2014/main" id="{749543A4-338F-4532-A8F7-3C8053E06517}"/>
              </a:ext>
            </a:extLst>
          </p:cNvPr>
          <p:cNvSpPr>
            <a:spLocks noGrp="1"/>
          </p:cNvSpPr>
          <p:nvPr>
            <p:ph type="body" sz="quarter" idx="28" hasCustomPrompt="1"/>
          </p:nvPr>
        </p:nvSpPr>
        <p:spPr>
          <a:xfrm>
            <a:off x="89198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4</a:t>
            </a:r>
          </a:p>
        </p:txBody>
      </p:sp>
      <p:sp>
        <p:nvSpPr>
          <p:cNvPr id="2" name="Titel 1">
            <a:extLst>
              <a:ext uri="{FF2B5EF4-FFF2-40B4-BE49-F238E27FC236}">
                <a16:creationId xmlns:a16="http://schemas.microsoft.com/office/drawing/2014/main" id="{A44C7506-1301-49C0-9C41-04D95085CCD6}"/>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EAB230BD-CD3E-4D54-BA85-1FA6F5CCC1E4}"/>
              </a:ext>
            </a:extLst>
          </p:cNvPr>
          <p:cNvSpPr>
            <a:spLocks noGrp="1"/>
          </p:cNvSpPr>
          <p:nvPr>
            <p:ph type="ftr" sz="quarter" idx="30"/>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17105B9E-F57E-42DF-A0F2-61A5FEC545CF}"/>
              </a:ext>
            </a:extLst>
          </p:cNvPr>
          <p:cNvSpPr>
            <a:spLocks noGrp="1"/>
          </p:cNvSpPr>
          <p:nvPr>
            <p:ph type="sldNum" sz="quarter" idx="31"/>
          </p:nvPr>
        </p:nvSpPr>
        <p:spPr/>
        <p:txBody>
          <a:bodyPr/>
          <a:lstStyle/>
          <a:p>
            <a:fld id="{6567D7EC-8799-48C5-898A-08E264972062}" type="slidenum">
              <a:rPr lang="de-DE" smtClean="0"/>
              <a:pPr/>
              <a:t>‹Nr.›</a:t>
            </a:fld>
            <a:endParaRPr lang="de-DE" dirty="0"/>
          </a:p>
        </p:txBody>
      </p:sp>
      <p:sp>
        <p:nvSpPr>
          <p:cNvPr id="22" name="Untertitel 2">
            <a:extLst>
              <a:ext uri="{FF2B5EF4-FFF2-40B4-BE49-F238E27FC236}">
                <a16:creationId xmlns:a16="http://schemas.microsoft.com/office/drawing/2014/main" id="{CD1921EF-845A-4B83-94D5-07A0CE8FDCEC}"/>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23" name="Gerader Verbinder 22">
            <a:extLst>
              <a:ext uri="{FF2B5EF4-FFF2-40B4-BE49-F238E27FC236}">
                <a16:creationId xmlns:a16="http://schemas.microsoft.com/office/drawing/2014/main" id="{DCA848E7-92BD-42A2-8DB5-48C272EDDD38}"/>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Datumsplatzhalter 3">
            <a:extLst>
              <a:ext uri="{FF2B5EF4-FFF2-40B4-BE49-F238E27FC236}">
                <a16:creationId xmlns:a16="http://schemas.microsoft.com/office/drawing/2014/main" id="{AA457227-FC8B-464B-8BCA-521705F40EA1}"/>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15886075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 Texte mit je 1 Bild">
    <p:spTree>
      <p:nvGrpSpPr>
        <p:cNvPr id="1" name=""/>
        <p:cNvGrpSpPr/>
        <p:nvPr/>
      </p:nvGrpSpPr>
      <p:grpSpPr>
        <a:xfrm>
          <a:off x="0" y="0"/>
          <a:ext cx="0" cy="0"/>
          <a:chOff x="0" y="0"/>
          <a:chExt cx="0" cy="0"/>
        </a:xfrm>
      </p:grpSpPr>
      <p:sp>
        <p:nvSpPr>
          <p:cNvPr id="19" name="Textplatzhalter 18">
            <a:extLst>
              <a:ext uri="{FF2B5EF4-FFF2-40B4-BE49-F238E27FC236}">
                <a16:creationId xmlns:a16="http://schemas.microsoft.com/office/drawing/2014/main" id="{8D0B7CD6-F947-438A-AF64-88751730D8EB}"/>
              </a:ext>
            </a:extLst>
          </p:cNvPr>
          <p:cNvSpPr>
            <a:spLocks noGrp="1"/>
          </p:cNvSpPr>
          <p:nvPr>
            <p:ph type="body" sz="quarter" idx="21"/>
          </p:nvPr>
        </p:nvSpPr>
        <p:spPr>
          <a:xfrm>
            <a:off x="719999" y="1674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2" name="Bildplatzhalter 6">
            <a:extLst>
              <a:ext uri="{FF2B5EF4-FFF2-40B4-BE49-F238E27FC236}">
                <a16:creationId xmlns:a16="http://schemas.microsoft.com/office/drawing/2014/main" id="{37603677-00F0-456F-A684-0FCB6F47B8B2}"/>
              </a:ext>
            </a:extLst>
          </p:cNvPr>
          <p:cNvSpPr>
            <a:spLocks noGrp="1"/>
          </p:cNvSpPr>
          <p:nvPr>
            <p:ph type="pic" sz="quarter" idx="14"/>
          </p:nvPr>
        </p:nvSpPr>
        <p:spPr>
          <a:xfrm>
            <a:off x="34532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1" name="Textplatzhalter 18">
            <a:extLst>
              <a:ext uri="{FF2B5EF4-FFF2-40B4-BE49-F238E27FC236}">
                <a16:creationId xmlns:a16="http://schemas.microsoft.com/office/drawing/2014/main" id="{BA13482D-7FD6-46E0-8A6A-548C63908FC5}"/>
              </a:ext>
            </a:extLst>
          </p:cNvPr>
          <p:cNvSpPr>
            <a:spLocks noGrp="1"/>
          </p:cNvSpPr>
          <p:nvPr>
            <p:ph type="body" sz="quarter" idx="23"/>
          </p:nvPr>
        </p:nvSpPr>
        <p:spPr>
          <a:xfrm>
            <a:off x="6186599" y="1674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4" name="Bildplatzhalter 6">
            <a:extLst>
              <a:ext uri="{FF2B5EF4-FFF2-40B4-BE49-F238E27FC236}">
                <a16:creationId xmlns:a16="http://schemas.microsoft.com/office/drawing/2014/main" id="{3C228099-C7FA-4BE1-8248-4821955EF014}"/>
              </a:ext>
            </a:extLst>
          </p:cNvPr>
          <p:cNvSpPr>
            <a:spLocks noGrp="1"/>
          </p:cNvSpPr>
          <p:nvPr>
            <p:ph type="pic" sz="quarter" idx="16"/>
          </p:nvPr>
        </p:nvSpPr>
        <p:spPr>
          <a:xfrm>
            <a:off x="8919899" y="1674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0" name="Textplatzhalter 18">
            <a:extLst>
              <a:ext uri="{FF2B5EF4-FFF2-40B4-BE49-F238E27FC236}">
                <a16:creationId xmlns:a16="http://schemas.microsoft.com/office/drawing/2014/main" id="{794CEAF2-9F84-4B99-A8AF-ECE3AB5E576E}"/>
              </a:ext>
            </a:extLst>
          </p:cNvPr>
          <p:cNvSpPr>
            <a:spLocks noGrp="1"/>
          </p:cNvSpPr>
          <p:nvPr>
            <p:ph type="body" sz="quarter" idx="22"/>
          </p:nvPr>
        </p:nvSpPr>
        <p:spPr>
          <a:xfrm>
            <a:off x="719999" y="4086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16" name="Bildplatzhalter 6">
            <a:extLst>
              <a:ext uri="{FF2B5EF4-FFF2-40B4-BE49-F238E27FC236}">
                <a16:creationId xmlns:a16="http://schemas.microsoft.com/office/drawing/2014/main" id="{B2BA3FFC-78EE-48EA-AE0C-300F956B989C}"/>
              </a:ext>
            </a:extLst>
          </p:cNvPr>
          <p:cNvSpPr>
            <a:spLocks noGrp="1"/>
          </p:cNvSpPr>
          <p:nvPr>
            <p:ph type="pic" sz="quarter" idx="18"/>
          </p:nvPr>
        </p:nvSpPr>
        <p:spPr>
          <a:xfrm>
            <a:off x="3453299" y="4086000"/>
            <a:ext cx="2553300" cy="2232000"/>
          </a:xfrm>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2" name="Textplatzhalter 18">
            <a:extLst>
              <a:ext uri="{FF2B5EF4-FFF2-40B4-BE49-F238E27FC236}">
                <a16:creationId xmlns:a16="http://schemas.microsoft.com/office/drawing/2014/main" id="{FF9C62C6-AB76-491F-A58B-062EF89911A2}"/>
              </a:ext>
            </a:extLst>
          </p:cNvPr>
          <p:cNvSpPr>
            <a:spLocks noGrp="1"/>
          </p:cNvSpPr>
          <p:nvPr>
            <p:ph type="body" sz="quarter" idx="24"/>
          </p:nvPr>
        </p:nvSpPr>
        <p:spPr>
          <a:xfrm>
            <a:off x="6186599" y="4086000"/>
            <a:ext cx="2553300" cy="2232000"/>
          </a:xfrm>
          <a:solidFill>
            <a:schemeClr val="accent3"/>
          </a:solidFill>
        </p:spPr>
        <p:txBody>
          <a:bodyPr lIns="396000" tIns="144000" rIns="90000" bIns="36000">
            <a:noAutofit/>
          </a:bodyPr>
          <a:lstStyle>
            <a:lvl1pPr marL="0" indent="0">
              <a:spcBef>
                <a:spcPts val="0"/>
              </a:spcBef>
              <a:spcAft>
                <a:spcPts val="600"/>
              </a:spcAft>
              <a:buNone/>
              <a:defRPr sz="1400">
                <a:latin typeface="Arial" panose="020B0604020202020204" pitchFamily="34" charset="0"/>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de-DE"/>
              <a:t>Mastertextformat bearbeiten</a:t>
            </a:r>
          </a:p>
        </p:txBody>
      </p:sp>
      <p:sp>
        <p:nvSpPr>
          <p:cNvPr id="29" name="Bildplatzhalter 28">
            <a:extLst>
              <a:ext uri="{FF2B5EF4-FFF2-40B4-BE49-F238E27FC236}">
                <a16:creationId xmlns:a16="http://schemas.microsoft.com/office/drawing/2014/main" id="{40064942-68BC-4E81-8583-6A4580971342}"/>
              </a:ext>
            </a:extLst>
          </p:cNvPr>
          <p:cNvSpPr>
            <a:spLocks noGrp="1"/>
          </p:cNvSpPr>
          <p:nvPr>
            <p:ph type="pic" sz="quarter" idx="20"/>
          </p:nvPr>
        </p:nvSpPr>
        <p:spPr>
          <a:xfrm>
            <a:off x="8919899" y="4085999"/>
            <a:ext cx="2553300" cy="2232000"/>
          </a:xfrm>
          <a:custGeom>
            <a:avLst/>
            <a:gdLst>
              <a:gd name="connsiteX0" fmla="*/ 0 w 2553300"/>
              <a:gd name="connsiteY0" fmla="*/ 0 h 2232000"/>
              <a:gd name="connsiteX1" fmla="*/ 2553300 w 2553300"/>
              <a:gd name="connsiteY1" fmla="*/ 0 h 2232000"/>
              <a:gd name="connsiteX2" fmla="*/ 2553300 w 2553300"/>
              <a:gd name="connsiteY2" fmla="*/ 1914376 h 2232000"/>
              <a:gd name="connsiteX3" fmla="*/ 2044994 w 2553300"/>
              <a:gd name="connsiteY3" fmla="*/ 2232000 h 2232000"/>
              <a:gd name="connsiteX4" fmla="*/ 0 w 2553300"/>
              <a:gd name="connsiteY4" fmla="*/ 2232000 h 223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3300" h="2232000">
                <a:moveTo>
                  <a:pt x="0" y="0"/>
                </a:moveTo>
                <a:lnTo>
                  <a:pt x="2553300" y="0"/>
                </a:lnTo>
                <a:lnTo>
                  <a:pt x="2553300" y="1914376"/>
                </a:lnTo>
                <a:lnTo>
                  <a:pt x="2044994" y="2232000"/>
                </a:lnTo>
                <a:lnTo>
                  <a:pt x="0" y="2232000"/>
                </a:lnTo>
                <a:close/>
              </a:path>
            </a:pathLst>
          </a:custGeom>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24" name="Textplatzhalter 23">
            <a:extLst>
              <a:ext uri="{FF2B5EF4-FFF2-40B4-BE49-F238E27FC236}">
                <a16:creationId xmlns:a16="http://schemas.microsoft.com/office/drawing/2014/main" id="{9EE9C679-81B2-4C00-9AD0-B24037728D5F}"/>
              </a:ext>
            </a:extLst>
          </p:cNvPr>
          <p:cNvSpPr>
            <a:spLocks noGrp="1"/>
          </p:cNvSpPr>
          <p:nvPr>
            <p:ph type="body" sz="quarter" idx="25" hasCustomPrompt="1"/>
          </p:nvPr>
        </p:nvSpPr>
        <p:spPr>
          <a:xfrm>
            <a:off x="719998" y="1674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1</a:t>
            </a:r>
          </a:p>
        </p:txBody>
      </p:sp>
      <p:sp>
        <p:nvSpPr>
          <p:cNvPr id="25" name="Textplatzhalter 23">
            <a:extLst>
              <a:ext uri="{FF2B5EF4-FFF2-40B4-BE49-F238E27FC236}">
                <a16:creationId xmlns:a16="http://schemas.microsoft.com/office/drawing/2014/main" id="{67BFBE5B-6EF5-477E-8B16-D9DDC1B0394C}"/>
              </a:ext>
            </a:extLst>
          </p:cNvPr>
          <p:cNvSpPr>
            <a:spLocks noGrp="1"/>
          </p:cNvSpPr>
          <p:nvPr>
            <p:ph type="body" sz="quarter" idx="26" hasCustomPrompt="1"/>
          </p:nvPr>
        </p:nvSpPr>
        <p:spPr>
          <a:xfrm>
            <a:off x="7199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3</a:t>
            </a:r>
          </a:p>
        </p:txBody>
      </p:sp>
      <p:sp>
        <p:nvSpPr>
          <p:cNvPr id="26" name="Textplatzhalter 23">
            <a:extLst>
              <a:ext uri="{FF2B5EF4-FFF2-40B4-BE49-F238E27FC236}">
                <a16:creationId xmlns:a16="http://schemas.microsoft.com/office/drawing/2014/main" id="{7E03E66F-9B22-44FD-82F9-97EA205FD832}"/>
              </a:ext>
            </a:extLst>
          </p:cNvPr>
          <p:cNvSpPr>
            <a:spLocks noGrp="1"/>
          </p:cNvSpPr>
          <p:nvPr>
            <p:ph type="body" sz="quarter" idx="27" hasCustomPrompt="1"/>
          </p:nvPr>
        </p:nvSpPr>
        <p:spPr>
          <a:xfrm>
            <a:off x="6186599" y="1674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2</a:t>
            </a:r>
          </a:p>
        </p:txBody>
      </p:sp>
      <p:sp>
        <p:nvSpPr>
          <p:cNvPr id="27" name="Textplatzhalter 23">
            <a:extLst>
              <a:ext uri="{FF2B5EF4-FFF2-40B4-BE49-F238E27FC236}">
                <a16:creationId xmlns:a16="http://schemas.microsoft.com/office/drawing/2014/main" id="{749543A4-338F-4532-A8F7-3C8053E06517}"/>
              </a:ext>
            </a:extLst>
          </p:cNvPr>
          <p:cNvSpPr>
            <a:spLocks noGrp="1"/>
          </p:cNvSpPr>
          <p:nvPr>
            <p:ph type="body" sz="quarter" idx="28" hasCustomPrompt="1"/>
          </p:nvPr>
        </p:nvSpPr>
        <p:spPr>
          <a:xfrm>
            <a:off x="6186599" y="4086000"/>
            <a:ext cx="288000" cy="288000"/>
          </a:xfrm>
          <a:solidFill>
            <a:schemeClr val="tx2"/>
          </a:solidFill>
        </p:spPr>
        <p:txBody>
          <a:bodyPr lIns="0" tIns="0" rIns="0" bIns="0" anchor="ctr">
            <a:normAutofit/>
          </a:bodyPr>
          <a:lstStyle>
            <a:lvl1pPr marL="0" indent="0" algn="ctr">
              <a:lnSpc>
                <a:spcPct val="100000"/>
              </a:lnSpc>
              <a:spcBef>
                <a:spcPts val="0"/>
              </a:spcBef>
              <a:buNone/>
              <a:defRPr sz="1800">
                <a:solidFill>
                  <a:schemeClr val="bg1"/>
                </a:solidFill>
                <a:latin typeface="Arial" panose="020B0604020202020204" pitchFamily="34" charset="0"/>
              </a:defRPr>
            </a:lvl1pPr>
          </a:lstStyle>
          <a:p>
            <a:pPr lvl="0"/>
            <a:r>
              <a:rPr lang="de-DE" dirty="0"/>
              <a:t>4</a:t>
            </a:r>
          </a:p>
        </p:txBody>
      </p:sp>
      <p:sp>
        <p:nvSpPr>
          <p:cNvPr id="2" name="Titel 1">
            <a:extLst>
              <a:ext uri="{FF2B5EF4-FFF2-40B4-BE49-F238E27FC236}">
                <a16:creationId xmlns:a16="http://schemas.microsoft.com/office/drawing/2014/main" id="{86214A44-AF01-4C18-A48A-D60FB248BCB1}"/>
              </a:ext>
            </a:extLst>
          </p:cNvPr>
          <p:cNvSpPr>
            <a:spLocks noGrp="1"/>
          </p:cNvSpPr>
          <p:nvPr>
            <p:ph type="title"/>
          </p:nvPr>
        </p:nvSpPr>
        <p:spPr/>
        <p:txBody>
          <a:bodyPr/>
          <a:lstStyle/>
          <a:p>
            <a:r>
              <a:rPr lang="de-DE"/>
              <a:t>Mastertitelformat bearbeiten</a:t>
            </a:r>
          </a:p>
        </p:txBody>
      </p:sp>
      <p:sp>
        <p:nvSpPr>
          <p:cNvPr id="4" name="Fußzeilenplatzhalter 3">
            <a:extLst>
              <a:ext uri="{FF2B5EF4-FFF2-40B4-BE49-F238E27FC236}">
                <a16:creationId xmlns:a16="http://schemas.microsoft.com/office/drawing/2014/main" id="{2531DBC6-4D2A-496E-902B-EFD874699C5C}"/>
              </a:ext>
            </a:extLst>
          </p:cNvPr>
          <p:cNvSpPr>
            <a:spLocks noGrp="1"/>
          </p:cNvSpPr>
          <p:nvPr>
            <p:ph type="ftr" sz="quarter" idx="30"/>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03EB8BD6-E622-4B45-A236-19BF5A5D1813}"/>
              </a:ext>
            </a:extLst>
          </p:cNvPr>
          <p:cNvSpPr>
            <a:spLocks noGrp="1"/>
          </p:cNvSpPr>
          <p:nvPr>
            <p:ph type="sldNum" sz="quarter" idx="31"/>
          </p:nvPr>
        </p:nvSpPr>
        <p:spPr/>
        <p:txBody>
          <a:bodyPr/>
          <a:lstStyle/>
          <a:p>
            <a:fld id="{6567D7EC-8799-48C5-898A-08E264972062}" type="slidenum">
              <a:rPr lang="de-DE" smtClean="0"/>
              <a:pPr/>
              <a:t>‹Nr.›</a:t>
            </a:fld>
            <a:endParaRPr lang="de-DE" dirty="0"/>
          </a:p>
        </p:txBody>
      </p:sp>
      <p:sp>
        <p:nvSpPr>
          <p:cNvPr id="23" name="Untertitel 2">
            <a:extLst>
              <a:ext uri="{FF2B5EF4-FFF2-40B4-BE49-F238E27FC236}">
                <a16:creationId xmlns:a16="http://schemas.microsoft.com/office/drawing/2014/main" id="{0863C9F9-60AE-4E82-86B7-ECB092C2DC95}"/>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cxnSp>
        <p:nvCxnSpPr>
          <p:cNvPr id="28" name="Gerader Verbinder 27">
            <a:extLst>
              <a:ext uri="{FF2B5EF4-FFF2-40B4-BE49-F238E27FC236}">
                <a16:creationId xmlns:a16="http://schemas.microsoft.com/office/drawing/2014/main" id="{1D178B3D-67C8-474D-B36E-39BB73685217}"/>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Datumsplatzhalter 3">
            <a:extLst>
              <a:ext uri="{FF2B5EF4-FFF2-40B4-BE49-F238E27FC236}">
                <a16:creationId xmlns:a16="http://schemas.microsoft.com/office/drawing/2014/main" id="{76BC353E-73A7-4B50-A60C-5DA864540F84}"/>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405900501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rei Bilder">
    <p:spTree>
      <p:nvGrpSpPr>
        <p:cNvPr id="1" name=""/>
        <p:cNvGrpSpPr/>
        <p:nvPr/>
      </p:nvGrpSpPr>
      <p:grpSpPr>
        <a:xfrm>
          <a:off x="0" y="0"/>
          <a:ext cx="0" cy="0"/>
          <a:chOff x="0" y="0"/>
          <a:chExt cx="0" cy="0"/>
        </a:xfrm>
      </p:grpSpPr>
      <p:sp>
        <p:nvSpPr>
          <p:cNvPr id="28" name="rechts unten Bild">
            <a:extLst>
              <a:ext uri="{FF2B5EF4-FFF2-40B4-BE49-F238E27FC236}">
                <a16:creationId xmlns:a16="http://schemas.microsoft.com/office/drawing/2014/main" id="{CD5FA5D3-D717-492A-A9A5-AAD003D3C553}"/>
              </a:ext>
            </a:extLst>
          </p:cNvPr>
          <p:cNvSpPr>
            <a:spLocks noGrp="1"/>
          </p:cNvSpPr>
          <p:nvPr>
            <p:ph type="pic" sz="quarter" idx="15"/>
          </p:nvPr>
        </p:nvSpPr>
        <p:spPr>
          <a:xfrm>
            <a:off x="5118903" y="2347394"/>
            <a:ext cx="6354297" cy="3970606"/>
          </a:xfrm>
          <a:custGeom>
            <a:avLst/>
            <a:gdLst>
              <a:gd name="connsiteX0" fmla="*/ 6354297 w 6354297"/>
              <a:gd name="connsiteY0" fmla="*/ 0 h 3970606"/>
              <a:gd name="connsiteX1" fmla="*/ 6354297 w 6354297"/>
              <a:gd name="connsiteY1" fmla="*/ 3652981 h 3970606"/>
              <a:gd name="connsiteX2" fmla="*/ 5845990 w 6354297"/>
              <a:gd name="connsiteY2" fmla="*/ 3970606 h 3970606"/>
              <a:gd name="connsiteX3" fmla="*/ 0 w 6354297"/>
              <a:gd name="connsiteY3" fmla="*/ 3970606 h 3970606"/>
            </a:gdLst>
            <a:ahLst/>
            <a:cxnLst>
              <a:cxn ang="0">
                <a:pos x="connsiteX0" y="connsiteY0"/>
              </a:cxn>
              <a:cxn ang="0">
                <a:pos x="connsiteX1" y="connsiteY1"/>
              </a:cxn>
              <a:cxn ang="0">
                <a:pos x="connsiteX2" y="connsiteY2"/>
              </a:cxn>
              <a:cxn ang="0">
                <a:pos x="connsiteX3" y="connsiteY3"/>
              </a:cxn>
            </a:cxnLst>
            <a:rect l="l" t="t" r="r" b="b"/>
            <a:pathLst>
              <a:path w="6354297" h="3970606">
                <a:moveTo>
                  <a:pt x="6354297" y="0"/>
                </a:moveTo>
                <a:lnTo>
                  <a:pt x="6354297" y="3652981"/>
                </a:lnTo>
                <a:lnTo>
                  <a:pt x="5845990" y="3970606"/>
                </a:lnTo>
                <a:lnTo>
                  <a:pt x="0" y="3970606"/>
                </a:lnTo>
                <a:close/>
              </a:path>
            </a:pathLst>
          </a:custGeom>
          <a:solidFill>
            <a:schemeClr val="accent3"/>
          </a:solidFill>
        </p:spPr>
        <p:txBody>
          <a:bodyPr wrap="square" anchor="ctr">
            <a:noAutofit/>
          </a:bodyPr>
          <a:lstStyle>
            <a:lvl1pPr algn="r">
              <a:defRPr sz="1200"/>
            </a:lvl1pPr>
          </a:lstStyle>
          <a:p>
            <a:r>
              <a:rPr lang="de-DE"/>
              <a:t>Bild durch Klicken auf Symbol hinzufügen</a:t>
            </a:r>
          </a:p>
        </p:txBody>
      </p:sp>
      <p:sp>
        <p:nvSpPr>
          <p:cNvPr id="30" name="rechts oben Bild">
            <a:extLst>
              <a:ext uri="{FF2B5EF4-FFF2-40B4-BE49-F238E27FC236}">
                <a16:creationId xmlns:a16="http://schemas.microsoft.com/office/drawing/2014/main" id="{6DFA7518-1C80-4796-BE44-D8184948C52E}"/>
              </a:ext>
            </a:extLst>
          </p:cNvPr>
          <p:cNvSpPr>
            <a:spLocks noGrp="1"/>
          </p:cNvSpPr>
          <p:nvPr>
            <p:ph type="pic" sz="quarter" idx="16"/>
          </p:nvPr>
        </p:nvSpPr>
        <p:spPr>
          <a:xfrm>
            <a:off x="7355202" y="1674000"/>
            <a:ext cx="4117998" cy="2182262"/>
          </a:xfrm>
          <a:custGeom>
            <a:avLst/>
            <a:gdLst>
              <a:gd name="connsiteX0" fmla="*/ 0 w 4117998"/>
              <a:gd name="connsiteY0" fmla="*/ 0 h 2182262"/>
              <a:gd name="connsiteX1" fmla="*/ 4117998 w 4117998"/>
              <a:gd name="connsiteY1" fmla="*/ 0 h 2182262"/>
              <a:gd name="connsiteX2" fmla="*/ 4117998 w 4117998"/>
              <a:gd name="connsiteY2" fmla="*/ 461141 h 2182262"/>
              <a:gd name="connsiteX3" fmla="*/ 1363628 w 4117998"/>
              <a:gd name="connsiteY3" fmla="*/ 2182262 h 2182262"/>
            </a:gdLst>
            <a:ahLst/>
            <a:cxnLst>
              <a:cxn ang="0">
                <a:pos x="connsiteX0" y="connsiteY0"/>
              </a:cxn>
              <a:cxn ang="0">
                <a:pos x="connsiteX1" y="connsiteY1"/>
              </a:cxn>
              <a:cxn ang="0">
                <a:pos x="connsiteX2" y="connsiteY2"/>
              </a:cxn>
              <a:cxn ang="0">
                <a:pos x="connsiteX3" y="connsiteY3"/>
              </a:cxn>
            </a:cxnLst>
            <a:rect l="l" t="t" r="r" b="b"/>
            <a:pathLst>
              <a:path w="4117998" h="2182262">
                <a:moveTo>
                  <a:pt x="0" y="0"/>
                </a:moveTo>
                <a:lnTo>
                  <a:pt x="4117998" y="0"/>
                </a:lnTo>
                <a:lnTo>
                  <a:pt x="4117998" y="461141"/>
                </a:lnTo>
                <a:lnTo>
                  <a:pt x="1363628" y="2182262"/>
                </a:lnTo>
                <a:close/>
              </a:path>
            </a:pathLst>
          </a:custGeom>
          <a:solidFill>
            <a:schemeClr val="accent3"/>
          </a:solidFill>
        </p:spPr>
        <p:txBody>
          <a:bodyPr wrap="square">
            <a:noAutofit/>
          </a:bodyPr>
          <a:lstStyle>
            <a:lvl1pPr algn="ctr">
              <a:defRPr sz="1200"/>
            </a:lvl1pPr>
          </a:lstStyle>
          <a:p>
            <a:r>
              <a:rPr lang="de-DE"/>
              <a:t>Bild durch Klicken auf Symbol hinzufügen</a:t>
            </a:r>
          </a:p>
        </p:txBody>
      </p:sp>
      <p:sp>
        <p:nvSpPr>
          <p:cNvPr id="32" name="links großes Bild">
            <a:extLst>
              <a:ext uri="{FF2B5EF4-FFF2-40B4-BE49-F238E27FC236}">
                <a16:creationId xmlns:a16="http://schemas.microsoft.com/office/drawing/2014/main" id="{3250A4B0-2BD5-4E55-807B-8FC0F34662A8}"/>
              </a:ext>
            </a:extLst>
          </p:cNvPr>
          <p:cNvSpPr>
            <a:spLocks noGrp="1"/>
          </p:cNvSpPr>
          <p:nvPr>
            <p:ph type="pic" sz="quarter" idx="14"/>
          </p:nvPr>
        </p:nvSpPr>
        <p:spPr>
          <a:xfrm>
            <a:off x="720000" y="1674000"/>
            <a:ext cx="7846181" cy="4644000"/>
          </a:xfrm>
          <a:custGeom>
            <a:avLst/>
            <a:gdLst>
              <a:gd name="connsiteX0" fmla="*/ 0 w 7846181"/>
              <a:gd name="connsiteY0" fmla="*/ 0 h 4644000"/>
              <a:gd name="connsiteX1" fmla="*/ 6422949 w 7846181"/>
              <a:gd name="connsiteY1" fmla="*/ 0 h 4644000"/>
              <a:gd name="connsiteX2" fmla="*/ 7846181 w 7846181"/>
              <a:gd name="connsiteY2" fmla="*/ 2277649 h 4644000"/>
              <a:gd name="connsiteX3" fmla="*/ 4059228 w 7846181"/>
              <a:gd name="connsiteY3" fmla="*/ 4644000 h 4644000"/>
              <a:gd name="connsiteX4" fmla="*/ 0 w 7846181"/>
              <a:gd name="connsiteY4" fmla="*/ 4644000 h 464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6181" h="4644000">
                <a:moveTo>
                  <a:pt x="0" y="0"/>
                </a:moveTo>
                <a:lnTo>
                  <a:pt x="6422949" y="0"/>
                </a:lnTo>
                <a:lnTo>
                  <a:pt x="7846181" y="2277649"/>
                </a:lnTo>
                <a:lnTo>
                  <a:pt x="4059228" y="4644000"/>
                </a:lnTo>
                <a:lnTo>
                  <a:pt x="0" y="4644000"/>
                </a:lnTo>
                <a:close/>
              </a:path>
            </a:pathLst>
          </a:custGeom>
          <a:solidFill>
            <a:schemeClr val="accent3"/>
          </a:solidFill>
        </p:spPr>
        <p:txBody>
          <a:bodyPr wrap="square">
            <a:noAutofit/>
          </a:bodyPr>
          <a:lstStyle>
            <a:lvl1pPr>
              <a:defRPr sz="1200"/>
            </a:lvl1pPr>
          </a:lstStyle>
          <a:p>
            <a:r>
              <a:rPr lang="de-DE"/>
              <a:t>Bild durch Klicken auf Symbol hinzufügen</a:t>
            </a:r>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4" name="Fußzeilenplatzhalter 3">
            <a:extLst>
              <a:ext uri="{FF2B5EF4-FFF2-40B4-BE49-F238E27FC236}">
                <a16:creationId xmlns:a16="http://schemas.microsoft.com/office/drawing/2014/main" id="{6667E07C-4EF5-43E9-9B7B-40CF109326AE}"/>
              </a:ext>
            </a:extLst>
          </p:cNvPr>
          <p:cNvSpPr>
            <a:spLocks noGrp="1"/>
          </p:cNvSpPr>
          <p:nvPr>
            <p:ph type="ftr" sz="quarter" idx="18"/>
          </p:nvPr>
        </p:nvSpPr>
        <p:spPr/>
        <p:txBody>
          <a:bodyPr/>
          <a:lstStyle/>
          <a:p>
            <a:r>
              <a:rPr lang="de-DE"/>
              <a:t>|    Fußzeile Universität Augsburg</a:t>
            </a:r>
            <a:endParaRPr lang="de-DE" dirty="0"/>
          </a:p>
        </p:txBody>
      </p:sp>
      <p:sp>
        <p:nvSpPr>
          <p:cNvPr id="5" name="Foliennummernplatzhalter 4">
            <a:extLst>
              <a:ext uri="{FF2B5EF4-FFF2-40B4-BE49-F238E27FC236}">
                <a16:creationId xmlns:a16="http://schemas.microsoft.com/office/drawing/2014/main" id="{2B583426-CEAE-4105-B68D-3BC46AA14515}"/>
              </a:ext>
            </a:extLst>
          </p:cNvPr>
          <p:cNvSpPr>
            <a:spLocks noGrp="1"/>
          </p:cNvSpPr>
          <p:nvPr>
            <p:ph type="sldNum" sz="quarter" idx="19"/>
          </p:nvPr>
        </p:nvSpPr>
        <p:spPr/>
        <p:txBody>
          <a:bodyPr/>
          <a:lstStyle/>
          <a:p>
            <a:fld id="{6567D7EC-8799-48C5-898A-08E264972062}" type="slidenum">
              <a:rPr lang="de-DE" smtClean="0"/>
              <a:pPr/>
              <a:t>‹Nr.›</a:t>
            </a:fld>
            <a:endParaRPr lang="de-DE" dirty="0"/>
          </a:p>
        </p:txBody>
      </p:sp>
      <p:cxnSp>
        <p:nvCxnSpPr>
          <p:cNvPr id="10" name="Gerader Verbinder 9">
            <a:extLst>
              <a:ext uri="{FF2B5EF4-FFF2-40B4-BE49-F238E27FC236}">
                <a16:creationId xmlns:a16="http://schemas.microsoft.com/office/drawing/2014/main" id="{F1B9E229-2EFA-41C6-8438-B43B0B52060A}"/>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Datumsplatzhalter 3">
            <a:extLst>
              <a:ext uri="{FF2B5EF4-FFF2-40B4-BE49-F238E27FC236}">
                <a16:creationId xmlns:a16="http://schemas.microsoft.com/office/drawing/2014/main" id="{BBA72F51-D36C-4288-8291-2A0289B4F5D7}"/>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94916943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großes Bild randlos">
    <p:spTree>
      <p:nvGrpSpPr>
        <p:cNvPr id="1" name=""/>
        <p:cNvGrpSpPr/>
        <p:nvPr/>
      </p:nvGrpSpPr>
      <p:grpSpPr>
        <a:xfrm>
          <a:off x="0" y="0"/>
          <a:ext cx="0" cy="0"/>
          <a:chOff x="0" y="0"/>
          <a:chExt cx="0" cy="0"/>
        </a:xfrm>
      </p:grpSpPr>
      <p:sp>
        <p:nvSpPr>
          <p:cNvPr id="4" name="Bildplatzhalter 3">
            <a:extLst>
              <a:ext uri="{FF2B5EF4-FFF2-40B4-BE49-F238E27FC236}">
                <a16:creationId xmlns:a16="http://schemas.microsoft.com/office/drawing/2014/main" id="{4CD9A9D8-D8C6-4003-B9E8-BD62D25DD5A7}"/>
              </a:ext>
            </a:extLst>
          </p:cNvPr>
          <p:cNvSpPr>
            <a:spLocks noGrp="1"/>
          </p:cNvSpPr>
          <p:nvPr>
            <p:ph type="pic" sz="quarter" idx="13"/>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16924 h 6858000"/>
              <a:gd name="connsiteX3" fmla="*/ 12192000 w 12192000"/>
              <a:gd name="connsiteY3" fmla="*/ 6542543 h 6858000"/>
              <a:gd name="connsiteX4" fmla="*/ 11687162 w 12192000"/>
              <a:gd name="connsiteY4" fmla="*/ 6858000 h 6858000"/>
              <a:gd name="connsiteX5" fmla="*/ 11350923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12192000" y="0"/>
                </a:lnTo>
                <a:lnTo>
                  <a:pt x="12192000" y="6016924"/>
                </a:lnTo>
                <a:lnTo>
                  <a:pt x="12192000" y="6542543"/>
                </a:lnTo>
                <a:lnTo>
                  <a:pt x="11687162" y="6858000"/>
                </a:lnTo>
                <a:lnTo>
                  <a:pt x="11350923" y="6858000"/>
                </a:lnTo>
                <a:lnTo>
                  <a:pt x="0" y="6858000"/>
                </a:lnTo>
                <a:close/>
              </a:path>
            </a:pathLst>
          </a:custGeom>
          <a:solidFill>
            <a:schemeClr val="accent3"/>
          </a:solidFill>
        </p:spPr>
        <p:txBody>
          <a:bodyPr wrap="square">
            <a:no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Tree>
    <p:extLst>
      <p:ext uri="{BB962C8B-B14F-4D97-AF65-F5344CB8AC3E}">
        <p14:creationId xmlns:p14="http://schemas.microsoft.com/office/powerpoint/2010/main" val="126474604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großes Bild randlos mit Infobox">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C41C5038-CFF1-4F38-9317-76B31675F402}"/>
              </a:ext>
            </a:extLst>
          </p:cNvPr>
          <p:cNvSpPr>
            <a:spLocks noGrp="1"/>
          </p:cNvSpPr>
          <p:nvPr>
            <p:ph type="pic" sz="quarter" idx="13"/>
          </p:nvPr>
        </p:nvSpPr>
        <p:spPr>
          <a:xfrm>
            <a:off x="0" y="0"/>
            <a:ext cx="12192000" cy="6858000"/>
          </a:xfrm>
          <a:solidFill>
            <a:schemeClr val="accent3"/>
          </a:solidFill>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8" name="Textplatzhalter 7">
            <a:extLst>
              <a:ext uri="{FF2B5EF4-FFF2-40B4-BE49-F238E27FC236}">
                <a16:creationId xmlns:a16="http://schemas.microsoft.com/office/drawing/2014/main" id="{AE41C75F-ABCF-4120-9997-79E41E476C3E}"/>
              </a:ext>
            </a:extLst>
          </p:cNvPr>
          <p:cNvSpPr>
            <a:spLocks noGrp="1"/>
          </p:cNvSpPr>
          <p:nvPr>
            <p:ph type="body" sz="quarter" idx="14"/>
          </p:nvPr>
        </p:nvSpPr>
        <p:spPr>
          <a:xfrm>
            <a:off x="7772138" y="3635125"/>
            <a:ext cx="3700462" cy="2682875"/>
          </a:xfrm>
          <a:custGeom>
            <a:avLst/>
            <a:gdLst>
              <a:gd name="connsiteX0" fmla="*/ 0 w 3700462"/>
              <a:gd name="connsiteY0" fmla="*/ 0 h 2682875"/>
              <a:gd name="connsiteX1" fmla="*/ 3700462 w 3700462"/>
              <a:gd name="connsiteY1" fmla="*/ 0 h 2682875"/>
              <a:gd name="connsiteX2" fmla="*/ 3700462 w 3700462"/>
              <a:gd name="connsiteY2" fmla="*/ 2365624 h 2682875"/>
              <a:gd name="connsiteX3" fmla="*/ 3192754 w 3700462"/>
              <a:gd name="connsiteY3" fmla="*/ 2682875 h 2682875"/>
              <a:gd name="connsiteX4" fmla="*/ 0 w 3700462"/>
              <a:gd name="connsiteY4" fmla="*/ 2682875 h 268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00462" h="2682875">
                <a:moveTo>
                  <a:pt x="0" y="0"/>
                </a:moveTo>
                <a:lnTo>
                  <a:pt x="3700462" y="0"/>
                </a:lnTo>
                <a:lnTo>
                  <a:pt x="3700462" y="2365624"/>
                </a:lnTo>
                <a:lnTo>
                  <a:pt x="3192754" y="2682875"/>
                </a:lnTo>
                <a:lnTo>
                  <a:pt x="0" y="2682875"/>
                </a:lnTo>
                <a:close/>
              </a:path>
            </a:pathLst>
          </a:custGeom>
          <a:solidFill>
            <a:schemeClr val="tx2">
              <a:alpha val="90000"/>
            </a:schemeClr>
          </a:solidFill>
        </p:spPr>
        <p:txBody>
          <a:bodyPr wrap="square" lIns="144000" tIns="216000" rIns="144000" bIns="216000">
            <a:noAutofit/>
          </a:bodyPr>
          <a:lstStyle>
            <a:lvl1pPr>
              <a:defRPr>
                <a:solidFill>
                  <a:schemeClr val="bg1"/>
                </a:solidFill>
              </a:defRPr>
            </a:lvl1pPr>
          </a:lstStyle>
          <a:p>
            <a:pPr lvl="0"/>
            <a:r>
              <a:rPr lang="de-DE"/>
              <a:t>Mastertextformat bearbeiten</a:t>
            </a:r>
          </a:p>
        </p:txBody>
      </p:sp>
    </p:spTree>
    <p:extLst>
      <p:ext uri="{BB962C8B-B14F-4D97-AF65-F5344CB8AC3E}">
        <p14:creationId xmlns:p14="http://schemas.microsoft.com/office/powerpoint/2010/main" val="51974971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großes Zitat farbige Fläche">
    <p:spTree>
      <p:nvGrpSpPr>
        <p:cNvPr id="1" name=""/>
        <p:cNvGrpSpPr/>
        <p:nvPr/>
      </p:nvGrpSpPr>
      <p:grpSpPr>
        <a:xfrm>
          <a:off x="0" y="0"/>
          <a:ext cx="0" cy="0"/>
          <a:chOff x="0" y="0"/>
          <a:chExt cx="0" cy="0"/>
        </a:xfrm>
      </p:grpSpPr>
      <p:sp>
        <p:nvSpPr>
          <p:cNvPr id="8" name="Freihandform: Form 7">
            <a:extLst>
              <a:ext uri="{FF2B5EF4-FFF2-40B4-BE49-F238E27FC236}">
                <a16:creationId xmlns:a16="http://schemas.microsoft.com/office/drawing/2014/main" id="{8B88B8D8-3758-4D29-BFC4-10E8CA86532D}"/>
              </a:ext>
            </a:extLst>
          </p:cNvPr>
          <p:cNvSpPr/>
          <p:nvPr userDrawn="1"/>
        </p:nvSpPr>
        <p:spPr>
          <a:xfrm>
            <a:off x="1"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016924 h 6858000"/>
              <a:gd name="connsiteX3" fmla="*/ 12191999 w 12192000"/>
              <a:gd name="connsiteY3" fmla="*/ 6016924 h 6858000"/>
              <a:gd name="connsiteX4" fmla="*/ 12191999 w 12192000"/>
              <a:gd name="connsiteY4" fmla="*/ 6542543 h 6858000"/>
              <a:gd name="connsiteX5" fmla="*/ 11687161 w 12192000"/>
              <a:gd name="connsiteY5" fmla="*/ 6858000 h 6858000"/>
              <a:gd name="connsiteX6" fmla="*/ 11350922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6016924"/>
                </a:lnTo>
                <a:lnTo>
                  <a:pt x="12191999" y="6016924"/>
                </a:lnTo>
                <a:lnTo>
                  <a:pt x="12191999" y="6542543"/>
                </a:lnTo>
                <a:lnTo>
                  <a:pt x="11687161" y="6858000"/>
                </a:lnTo>
                <a:lnTo>
                  <a:pt x="11350922"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4" name="Textplatzhalter 3">
            <a:extLst>
              <a:ext uri="{FF2B5EF4-FFF2-40B4-BE49-F238E27FC236}">
                <a16:creationId xmlns:a16="http://schemas.microsoft.com/office/drawing/2014/main" id="{C59D7FE2-23D0-4E6B-BBBD-6ED33EF01A11}"/>
              </a:ext>
            </a:extLst>
          </p:cNvPr>
          <p:cNvSpPr>
            <a:spLocks noGrp="1"/>
          </p:cNvSpPr>
          <p:nvPr>
            <p:ph type="body" sz="quarter" idx="10"/>
          </p:nvPr>
        </p:nvSpPr>
        <p:spPr>
          <a:xfrm>
            <a:off x="720000" y="674688"/>
            <a:ext cx="7094537" cy="5508625"/>
          </a:xfrm>
        </p:spPr>
        <p:txBody>
          <a:bodyPr/>
          <a:lstStyle>
            <a:lvl1pPr>
              <a:defRPr sz="4500" cap="all" baseline="0">
                <a:solidFill>
                  <a:schemeClr val="bg1"/>
                </a:solidFill>
              </a:defRPr>
            </a:lvl1pPr>
          </a:lstStyle>
          <a:p>
            <a:pPr lvl="0"/>
            <a:r>
              <a:rPr lang="de-DE"/>
              <a:t>Mastertextformat bearbeiten</a:t>
            </a:r>
          </a:p>
        </p:txBody>
      </p:sp>
    </p:spTree>
    <p:extLst>
      <p:ext uri="{BB962C8B-B14F-4D97-AF65-F5344CB8AC3E}">
        <p14:creationId xmlns:p14="http://schemas.microsoft.com/office/powerpoint/2010/main" val="19898422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rennfolie">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C41C5038-CFF1-4F38-9317-76B31675F402}"/>
              </a:ext>
            </a:extLst>
          </p:cNvPr>
          <p:cNvSpPr>
            <a:spLocks noGrp="1"/>
          </p:cNvSpPr>
          <p:nvPr>
            <p:ph type="pic" sz="quarter" idx="13"/>
          </p:nvPr>
        </p:nvSpPr>
        <p:spPr>
          <a:xfrm>
            <a:off x="0" y="0"/>
            <a:ext cx="9363456" cy="6858000"/>
          </a:xfrm>
          <a:solidFill>
            <a:schemeClr val="accent3"/>
          </a:solidFill>
        </p:spPr>
        <p:txBody>
          <a:bodyPr>
            <a:normAutofit/>
          </a:bodyPr>
          <a:lstStyle>
            <a:lvl1pPr marL="0" indent="0">
              <a:buNone/>
              <a:defRPr sz="1500">
                <a:latin typeface="Arial" panose="020B0604020202020204" pitchFamily="34" charset="0"/>
                <a:cs typeface="Arial" panose="020B0604020202020204" pitchFamily="34" charset="0"/>
              </a:defRPr>
            </a:lvl1pPr>
          </a:lstStyle>
          <a:p>
            <a:r>
              <a:rPr lang="de-DE"/>
              <a:t>Bild durch Klicken auf Symbol hinzufügen</a:t>
            </a:r>
            <a:endParaRPr lang="de-DE" dirty="0"/>
          </a:p>
        </p:txBody>
      </p:sp>
      <p:sp>
        <p:nvSpPr>
          <p:cNvPr id="8" name="Textplatzhalter 7">
            <a:extLst>
              <a:ext uri="{FF2B5EF4-FFF2-40B4-BE49-F238E27FC236}">
                <a16:creationId xmlns:a16="http://schemas.microsoft.com/office/drawing/2014/main" id="{F7038655-7059-4575-A4F1-5B3CA3E246BB}"/>
              </a:ext>
            </a:extLst>
          </p:cNvPr>
          <p:cNvSpPr>
            <a:spLocks noGrp="1"/>
          </p:cNvSpPr>
          <p:nvPr>
            <p:ph type="body" sz="quarter" idx="14"/>
          </p:nvPr>
        </p:nvSpPr>
        <p:spPr>
          <a:xfrm>
            <a:off x="8660524" y="1854748"/>
            <a:ext cx="3531476" cy="3090041"/>
          </a:xfrm>
          <a:custGeom>
            <a:avLst/>
            <a:gdLst>
              <a:gd name="connsiteX0" fmla="*/ 0 w 3531476"/>
              <a:gd name="connsiteY0" fmla="*/ 0 h 3090041"/>
              <a:gd name="connsiteX1" fmla="*/ 3531476 w 3531476"/>
              <a:gd name="connsiteY1" fmla="*/ 0 h 3090041"/>
              <a:gd name="connsiteX2" fmla="*/ 3531476 w 3531476"/>
              <a:gd name="connsiteY2" fmla="*/ 2779106 h 3090041"/>
              <a:gd name="connsiteX3" fmla="*/ 3033876 w 3531476"/>
              <a:gd name="connsiteY3" fmla="*/ 3090041 h 3090041"/>
              <a:gd name="connsiteX4" fmla="*/ 0 w 3531476"/>
              <a:gd name="connsiteY4" fmla="*/ 3090041 h 3090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1476" h="3090041">
                <a:moveTo>
                  <a:pt x="0" y="0"/>
                </a:moveTo>
                <a:lnTo>
                  <a:pt x="3531476" y="0"/>
                </a:lnTo>
                <a:lnTo>
                  <a:pt x="3531476" y="2779106"/>
                </a:lnTo>
                <a:lnTo>
                  <a:pt x="3033876" y="3090041"/>
                </a:lnTo>
                <a:lnTo>
                  <a:pt x="0" y="3090041"/>
                </a:lnTo>
                <a:close/>
              </a:path>
            </a:pathLst>
          </a:custGeom>
          <a:solidFill>
            <a:schemeClr val="tx2"/>
          </a:solidFill>
        </p:spPr>
        <p:txBody>
          <a:bodyPr wrap="square" lIns="360000" tIns="360000" rIns="144000" bIns="360000">
            <a:noAutofit/>
          </a:bodyPr>
          <a:lstStyle>
            <a:lvl1pPr>
              <a:defRPr sz="2500" cap="all" baseline="0">
                <a:solidFill>
                  <a:schemeClr val="bg1"/>
                </a:solidFill>
              </a:defRPr>
            </a:lvl1pPr>
            <a:lvl2pPr marL="0" indent="0">
              <a:buNone/>
              <a:defRPr sz="1600">
                <a:solidFill>
                  <a:schemeClr val="bg1"/>
                </a:solidFill>
              </a:defRPr>
            </a:lvl2pPr>
          </a:lstStyle>
          <a:p>
            <a:pPr lvl="0"/>
            <a:r>
              <a:rPr lang="de-DE"/>
              <a:t>Mastertextformat bearbeiten</a:t>
            </a:r>
          </a:p>
        </p:txBody>
      </p:sp>
      <p:sp>
        <p:nvSpPr>
          <p:cNvPr id="3" name="Textplatzhalter 2">
            <a:extLst>
              <a:ext uri="{FF2B5EF4-FFF2-40B4-BE49-F238E27FC236}">
                <a16:creationId xmlns:a16="http://schemas.microsoft.com/office/drawing/2014/main" id="{ED68F79D-CB6A-4403-9205-FF4BE5DB4D98}"/>
              </a:ext>
            </a:extLst>
          </p:cNvPr>
          <p:cNvSpPr>
            <a:spLocks noGrp="1"/>
          </p:cNvSpPr>
          <p:nvPr>
            <p:ph type="body" sz="quarter" idx="17" hasCustomPrompt="1"/>
          </p:nvPr>
        </p:nvSpPr>
        <p:spPr>
          <a:xfrm>
            <a:off x="5129048" y="1854748"/>
            <a:ext cx="3531476" cy="3090041"/>
          </a:xfrm>
          <a:solidFill>
            <a:schemeClr val="tx2">
              <a:alpha val="50000"/>
            </a:schemeClr>
          </a:solidFill>
        </p:spPr>
        <p:txBody>
          <a:bodyPr lIns="0" tIns="0" rIns="0" bIns="432000" anchor="b"/>
          <a:lstStyle>
            <a:lvl1pPr marL="0" algn="ctr">
              <a:defRPr sz="18500">
                <a:solidFill>
                  <a:schemeClr val="bg1"/>
                </a:solidFill>
              </a:defRPr>
            </a:lvl1pPr>
          </a:lstStyle>
          <a:p>
            <a:pPr lvl="0"/>
            <a:r>
              <a:rPr lang="de-DE" dirty="0"/>
              <a:t>01</a:t>
            </a:r>
          </a:p>
        </p:txBody>
      </p:sp>
    </p:spTree>
    <p:extLst>
      <p:ext uri="{BB962C8B-B14F-4D97-AF65-F5344CB8AC3E}">
        <p14:creationId xmlns:p14="http://schemas.microsoft.com/office/powerpoint/2010/main" val="314775053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1">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Bildplatzhalter 14">
            <a:extLst>
              <a:ext uri="{FF2B5EF4-FFF2-40B4-BE49-F238E27FC236}">
                <a16:creationId xmlns:a16="http://schemas.microsoft.com/office/drawing/2014/main" id="{F3A21B8E-DB9A-4C1E-A79D-3A75A7C68328}"/>
              </a:ext>
            </a:extLst>
          </p:cNvPr>
          <p:cNvSpPr>
            <a:spLocks noGrp="1"/>
          </p:cNvSpPr>
          <p:nvPr>
            <p:ph type="pic" sz="quarter" idx="12"/>
          </p:nvPr>
        </p:nvSpPr>
        <p:spPr>
          <a:xfrm>
            <a:off x="6038850" y="765175"/>
            <a:ext cx="5561013" cy="5324475"/>
          </a:xfrm>
          <a:custGeom>
            <a:avLst/>
            <a:gdLst>
              <a:gd name="connsiteX0" fmla="*/ 1513682 w 5561013"/>
              <a:gd name="connsiteY0" fmla="*/ 758515 h 5324475"/>
              <a:gd name="connsiteX1" fmla="*/ 1056580 w 5561013"/>
              <a:gd name="connsiteY1" fmla="*/ 2662238 h 5324475"/>
              <a:gd name="connsiteX2" fmla="*/ 1513682 w 5561013"/>
              <a:gd name="connsiteY2" fmla="*/ 4565961 h 5324475"/>
              <a:gd name="connsiteX3" fmla="*/ 1970784 w 5561013"/>
              <a:gd name="connsiteY3" fmla="*/ 2662238 h 5324475"/>
              <a:gd name="connsiteX4" fmla="*/ 1513682 w 5561013"/>
              <a:gd name="connsiteY4" fmla="*/ 758515 h 5324475"/>
              <a:gd name="connsiteX5" fmla="*/ 4556698 w 5561013"/>
              <a:gd name="connsiteY5" fmla="*/ 66675 h 5324475"/>
              <a:gd name="connsiteX6" fmla="*/ 5561013 w 5561013"/>
              <a:gd name="connsiteY6" fmla="*/ 66675 h 5324475"/>
              <a:gd name="connsiteX7" fmla="*/ 5561013 w 5561013"/>
              <a:gd name="connsiteY7" fmla="*/ 5257800 h 5324475"/>
              <a:gd name="connsiteX8" fmla="*/ 4429285 w 5561013"/>
              <a:gd name="connsiteY8" fmla="*/ 5257800 h 5324475"/>
              <a:gd name="connsiteX9" fmla="*/ 4429285 w 5561013"/>
              <a:gd name="connsiteY9" fmla="*/ 1264055 h 5324475"/>
              <a:gd name="connsiteX10" fmla="*/ 3544888 w 5561013"/>
              <a:gd name="connsiteY10" fmla="*/ 1844152 h 5324475"/>
              <a:gd name="connsiteX11" fmla="*/ 3544888 w 5561013"/>
              <a:gd name="connsiteY11" fmla="*/ 869886 h 5324475"/>
              <a:gd name="connsiteX12" fmla="*/ 4556698 w 5561013"/>
              <a:gd name="connsiteY12" fmla="*/ 66675 h 5324475"/>
              <a:gd name="connsiteX13" fmla="*/ 1513682 w 5561013"/>
              <a:gd name="connsiteY13" fmla="*/ 0 h 5324475"/>
              <a:gd name="connsiteX14" fmla="*/ 3027363 w 5561013"/>
              <a:gd name="connsiteY14" fmla="*/ 2647365 h 5324475"/>
              <a:gd name="connsiteX15" fmla="*/ 1513682 w 5561013"/>
              <a:gd name="connsiteY15" fmla="*/ 5324475 h 5324475"/>
              <a:gd name="connsiteX16" fmla="*/ 0 w 5561013"/>
              <a:gd name="connsiteY16" fmla="*/ 2647365 h 5324475"/>
              <a:gd name="connsiteX17" fmla="*/ 1513682 w 5561013"/>
              <a:gd name="connsiteY17"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61013" h="5324475">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4556698" y="66675"/>
                </a:moveTo>
                <a:cubicBezTo>
                  <a:pt x="5561013" y="66675"/>
                  <a:pt x="5561013" y="66675"/>
                  <a:pt x="5561013" y="66675"/>
                </a:cubicBezTo>
                <a:cubicBezTo>
                  <a:pt x="5561013" y="5257800"/>
                  <a:pt x="5561013" y="5257800"/>
                  <a:pt x="5561013" y="5257800"/>
                </a:cubicBezTo>
                <a:cubicBezTo>
                  <a:pt x="4429285" y="5257800"/>
                  <a:pt x="4429285" y="5257800"/>
                  <a:pt x="4429285" y="5257800"/>
                </a:cubicBezTo>
                <a:cubicBezTo>
                  <a:pt x="4429285" y="1264055"/>
                  <a:pt x="4429285" y="1264055"/>
                  <a:pt x="4429285" y="1264055"/>
                </a:cubicBezTo>
                <a:cubicBezTo>
                  <a:pt x="4159469" y="1487169"/>
                  <a:pt x="3852178" y="1680535"/>
                  <a:pt x="3544888" y="1844152"/>
                </a:cubicBezTo>
                <a:lnTo>
                  <a:pt x="3544888" y="869886"/>
                </a:lnTo>
                <a:cubicBezTo>
                  <a:pt x="3919632" y="661647"/>
                  <a:pt x="4286882" y="416221"/>
                  <a:pt x="4556698" y="66675"/>
                </a:cubicBezTo>
                <a:close/>
                <a:moveTo>
                  <a:pt x="1513682" y="0"/>
                </a:moveTo>
                <a:cubicBezTo>
                  <a:pt x="2802559" y="0"/>
                  <a:pt x="3027363" y="661841"/>
                  <a:pt x="3027363" y="2647365"/>
                </a:cubicBezTo>
                <a:cubicBezTo>
                  <a:pt x="3027363" y="4275940"/>
                  <a:pt x="2922454"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chor="t">
            <a:noAutofit/>
          </a:bodyPr>
          <a:lstStyle>
            <a:lvl1pPr algn="l">
              <a:defRPr sz="1200"/>
            </a:lvl1pPr>
          </a:lstStyle>
          <a:p>
            <a:r>
              <a:rPr lang="de-DE"/>
              <a:t>Bild durch Klicken auf Symbol hinzufügen</a:t>
            </a:r>
            <a:endParaRPr lang="de-DE" dirty="0"/>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685992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chluss-Folie">
    <p:spTree>
      <p:nvGrpSpPr>
        <p:cNvPr id="1" name=""/>
        <p:cNvGrpSpPr/>
        <p:nvPr/>
      </p:nvGrpSpPr>
      <p:grpSpPr>
        <a:xfrm>
          <a:off x="0" y="0"/>
          <a:ext cx="0" cy="0"/>
          <a:chOff x="0" y="0"/>
          <a:chExt cx="0" cy="0"/>
        </a:xfrm>
      </p:grpSpPr>
      <p:sp>
        <p:nvSpPr>
          <p:cNvPr id="10" name="Textplatzhalter 9">
            <a:extLst>
              <a:ext uri="{FF2B5EF4-FFF2-40B4-BE49-F238E27FC236}">
                <a16:creationId xmlns:a16="http://schemas.microsoft.com/office/drawing/2014/main" id="{DE0024ED-F493-4039-9FFD-C79724436035}"/>
              </a:ext>
            </a:extLst>
          </p:cNvPr>
          <p:cNvSpPr>
            <a:spLocks noGrp="1"/>
          </p:cNvSpPr>
          <p:nvPr>
            <p:ph type="body" sz="quarter" idx="10" hasCustomPrompt="1"/>
          </p:nvPr>
        </p:nvSpPr>
        <p:spPr>
          <a:xfrm>
            <a:off x="5787935" y="4555087"/>
            <a:ext cx="3701122" cy="1501200"/>
          </a:xfrm>
        </p:spPr>
        <p:txBody>
          <a:bodyPr>
            <a:noAutofit/>
          </a:bodyPr>
          <a:lstStyle>
            <a:lvl1pPr>
              <a:spcBef>
                <a:spcPts val="600"/>
              </a:spcBef>
              <a:defRPr sz="1200"/>
            </a:lvl1pPr>
            <a:lvl2pPr>
              <a:defRPr sz="1200"/>
            </a:lvl2pPr>
            <a:lvl3pPr>
              <a:defRPr sz="1200"/>
            </a:lvl3pPr>
            <a:lvl4pPr>
              <a:defRPr sz="1200"/>
            </a:lvl4pPr>
            <a:lvl5pPr>
              <a:defRPr sz="1200"/>
            </a:lvl5pPr>
          </a:lstStyle>
          <a:p>
            <a:pPr lvl="0"/>
            <a:r>
              <a:rPr lang="de-DE" dirty="0"/>
              <a:t>Name des Vortragenden</a:t>
            </a:r>
          </a:p>
          <a:p>
            <a:pPr lvl="0"/>
            <a:r>
              <a:rPr lang="de-DE" dirty="0"/>
              <a:t>Lehrstuhl / Institut</a:t>
            </a:r>
          </a:p>
          <a:p>
            <a:pPr lvl="0"/>
            <a:r>
              <a:rPr lang="de-DE" dirty="0"/>
              <a:t>Universität Augsburg</a:t>
            </a:r>
          </a:p>
          <a:p>
            <a:pPr lvl="0"/>
            <a:r>
              <a:rPr lang="de-DE" dirty="0"/>
              <a:t>email@uni-augsburg.de</a:t>
            </a:r>
          </a:p>
          <a:p>
            <a:pPr lvl="0"/>
            <a:r>
              <a:rPr lang="de-DE" dirty="0"/>
              <a:t>www.uni-augsburg.de</a:t>
            </a:r>
          </a:p>
        </p:txBody>
      </p:sp>
      <p:sp>
        <p:nvSpPr>
          <p:cNvPr id="3" name="Textplatzhalter 2">
            <a:extLst>
              <a:ext uri="{FF2B5EF4-FFF2-40B4-BE49-F238E27FC236}">
                <a16:creationId xmlns:a16="http://schemas.microsoft.com/office/drawing/2014/main" id="{90140C9C-A356-404D-B3DF-B72B0FD780E9}"/>
              </a:ext>
            </a:extLst>
          </p:cNvPr>
          <p:cNvSpPr>
            <a:spLocks noGrp="1"/>
          </p:cNvSpPr>
          <p:nvPr>
            <p:ph type="body" sz="quarter" idx="11" hasCustomPrompt="1"/>
          </p:nvPr>
        </p:nvSpPr>
        <p:spPr>
          <a:xfrm>
            <a:off x="719999" y="2911642"/>
            <a:ext cx="4528800" cy="1386205"/>
          </a:xfrm>
        </p:spPr>
        <p:txBody>
          <a:bodyPr/>
          <a:lstStyle>
            <a:lvl1pPr>
              <a:defRPr sz="2000"/>
            </a:lvl1pPr>
          </a:lstStyle>
          <a:p>
            <a:pPr lvl="0"/>
            <a:r>
              <a:rPr lang="de-DE" dirty="0"/>
              <a:t>Vielen Dank für Ihre Aufmerksamkeit</a:t>
            </a:r>
          </a:p>
        </p:txBody>
      </p:sp>
      <p:sp>
        <p:nvSpPr>
          <p:cNvPr id="20" name="Platzhalter für Fremdlogos">
            <a:extLst>
              <a:ext uri="{FF2B5EF4-FFF2-40B4-BE49-F238E27FC236}">
                <a16:creationId xmlns:a16="http://schemas.microsoft.com/office/drawing/2014/main" id="{A15A62B3-BDC3-4472-BC89-C7A2F64E2F1C}"/>
              </a:ext>
            </a:extLst>
          </p:cNvPr>
          <p:cNvSpPr>
            <a:spLocks noGrp="1"/>
          </p:cNvSpPr>
          <p:nvPr>
            <p:ph type="pic" sz="quarter" idx="16"/>
          </p:nvPr>
        </p:nvSpPr>
        <p:spPr>
          <a:xfrm>
            <a:off x="2056046" y="817639"/>
            <a:ext cx="1156047" cy="625393"/>
          </a:xfrm>
          <a:solidFill>
            <a:schemeClr val="bg1"/>
          </a:solidFill>
        </p:spPr>
        <p:txBody>
          <a:bodyPr/>
          <a:lstStyle>
            <a:lvl1pPr>
              <a:defRPr sz="900"/>
            </a:lvl1pPr>
          </a:lstStyle>
          <a:p>
            <a:r>
              <a:rPr lang="de-DE"/>
              <a:t>Bild durch Klicken auf Symbol hinzufügen</a:t>
            </a:r>
            <a:endParaRPr lang="de-DE" dirty="0"/>
          </a:p>
        </p:txBody>
      </p:sp>
      <p:sp>
        <p:nvSpPr>
          <p:cNvPr id="18" name="Platzhalter für Fremdlogos 1">
            <a:extLst>
              <a:ext uri="{FF2B5EF4-FFF2-40B4-BE49-F238E27FC236}">
                <a16:creationId xmlns:a16="http://schemas.microsoft.com/office/drawing/2014/main" id="{CF92D11E-EBA9-4A24-945B-30F2B7BEC151}"/>
              </a:ext>
            </a:extLst>
          </p:cNvPr>
          <p:cNvSpPr>
            <a:spLocks noGrp="1"/>
          </p:cNvSpPr>
          <p:nvPr>
            <p:ph type="pic" sz="quarter" idx="15"/>
          </p:nvPr>
        </p:nvSpPr>
        <p:spPr>
          <a:xfrm>
            <a:off x="719999" y="817639"/>
            <a:ext cx="1156047" cy="625393"/>
          </a:xfrm>
          <a:solidFill>
            <a:schemeClr val="bg1"/>
          </a:solidFill>
        </p:spPr>
        <p:txBody>
          <a:bodyPr/>
          <a:lstStyle>
            <a:lvl1pPr>
              <a:defRPr sz="900"/>
            </a:lvl1pPr>
          </a:lstStyle>
          <a:p>
            <a:r>
              <a:rPr lang="de-DE"/>
              <a:t>Bild durch Klicken auf Symbol hinzufügen</a:t>
            </a:r>
            <a:endParaRPr lang="de-DE" dirty="0"/>
          </a:p>
        </p:txBody>
      </p:sp>
      <p:sp>
        <p:nvSpPr>
          <p:cNvPr id="7" name="Freihandform: Form 6">
            <a:extLst>
              <a:ext uri="{FF2B5EF4-FFF2-40B4-BE49-F238E27FC236}">
                <a16:creationId xmlns:a16="http://schemas.microsoft.com/office/drawing/2014/main" id="{D4E56867-90E5-495D-A049-FF9011ED98AE}"/>
              </a:ext>
            </a:extLst>
          </p:cNvPr>
          <p:cNvSpPr/>
          <p:nvPr userDrawn="1"/>
        </p:nvSpPr>
        <p:spPr>
          <a:xfrm>
            <a:off x="5608325" y="0"/>
            <a:ext cx="4197412" cy="4165172"/>
          </a:xfrm>
          <a:custGeom>
            <a:avLst/>
            <a:gdLst>
              <a:gd name="connsiteX0" fmla="*/ 0 w 4197412"/>
              <a:gd name="connsiteY0" fmla="*/ 0 h 4165172"/>
              <a:gd name="connsiteX1" fmla="*/ 4197412 w 4197412"/>
              <a:gd name="connsiteY1" fmla="*/ 0 h 4165172"/>
              <a:gd name="connsiteX2" fmla="*/ 4197412 w 4197412"/>
              <a:gd name="connsiteY2" fmla="*/ 3598303 h 4165172"/>
              <a:gd name="connsiteX3" fmla="*/ 4197412 w 4197412"/>
              <a:gd name="connsiteY3" fmla="*/ 3948901 h 4165172"/>
              <a:gd name="connsiteX4" fmla="*/ 3877523 w 4197412"/>
              <a:gd name="connsiteY4" fmla="*/ 4165172 h 4165172"/>
              <a:gd name="connsiteX5" fmla="*/ 3152782 w 4197412"/>
              <a:gd name="connsiteY5" fmla="*/ 4165172 h 4165172"/>
              <a:gd name="connsiteX6" fmla="*/ 0 w 4197412"/>
              <a:gd name="connsiteY6" fmla="*/ 4165172 h 416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7412" h="4165172">
                <a:moveTo>
                  <a:pt x="0" y="0"/>
                </a:moveTo>
                <a:lnTo>
                  <a:pt x="4197412" y="0"/>
                </a:lnTo>
                <a:lnTo>
                  <a:pt x="4197412" y="3598303"/>
                </a:lnTo>
                <a:lnTo>
                  <a:pt x="4197412" y="3948901"/>
                </a:lnTo>
                <a:lnTo>
                  <a:pt x="3877523" y="4165172"/>
                </a:lnTo>
                <a:lnTo>
                  <a:pt x="3152782" y="4165172"/>
                </a:lnTo>
                <a:lnTo>
                  <a:pt x="0" y="416517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Tree>
    <p:extLst>
      <p:ext uri="{BB962C8B-B14F-4D97-AF65-F5344CB8AC3E}">
        <p14:creationId xmlns:p14="http://schemas.microsoft.com/office/powerpoint/2010/main" val="15186828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2">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Bildplatzhalter 15">
            <a:extLst>
              <a:ext uri="{FF2B5EF4-FFF2-40B4-BE49-F238E27FC236}">
                <a16:creationId xmlns:a16="http://schemas.microsoft.com/office/drawing/2014/main" id="{6FCFBDDB-1C1B-4C6C-B5A9-DF9D9A50502D}"/>
              </a:ext>
            </a:extLst>
          </p:cNvPr>
          <p:cNvSpPr>
            <a:spLocks noGrp="1"/>
          </p:cNvSpPr>
          <p:nvPr>
            <p:ph type="pic" sz="quarter" idx="12"/>
          </p:nvPr>
        </p:nvSpPr>
        <p:spPr>
          <a:xfrm>
            <a:off x="5230812" y="765175"/>
            <a:ext cx="6369050" cy="5324475"/>
          </a:xfrm>
          <a:custGeom>
            <a:avLst/>
            <a:gdLst>
              <a:gd name="connsiteX0" fmla="*/ 1513681 w 6369050"/>
              <a:gd name="connsiteY0" fmla="*/ 758515 h 5324475"/>
              <a:gd name="connsiteX1" fmla="*/ 1056579 w 6369050"/>
              <a:gd name="connsiteY1" fmla="*/ 2662238 h 5324475"/>
              <a:gd name="connsiteX2" fmla="*/ 1513681 w 6369050"/>
              <a:gd name="connsiteY2" fmla="*/ 4565961 h 5324475"/>
              <a:gd name="connsiteX3" fmla="*/ 1970783 w 6369050"/>
              <a:gd name="connsiteY3" fmla="*/ 2662238 h 5324475"/>
              <a:gd name="connsiteX4" fmla="*/ 1513681 w 6369050"/>
              <a:gd name="connsiteY4" fmla="*/ 758515 h 5324475"/>
              <a:gd name="connsiteX5" fmla="*/ 4788092 w 6369050"/>
              <a:gd name="connsiteY5" fmla="*/ 0 h 5324475"/>
              <a:gd name="connsiteX6" fmla="*/ 6316601 w 6369050"/>
              <a:gd name="connsiteY6" fmla="*/ 1338620 h 5324475"/>
              <a:gd name="connsiteX7" fmla="*/ 4375994 w 6369050"/>
              <a:gd name="connsiteY7" fmla="*/ 4454629 h 5324475"/>
              <a:gd name="connsiteX8" fmla="*/ 6369050 w 6369050"/>
              <a:gd name="connsiteY8" fmla="*/ 4454629 h 5324475"/>
              <a:gd name="connsiteX9" fmla="*/ 6369050 w 6369050"/>
              <a:gd name="connsiteY9" fmla="*/ 5257800 h 5324475"/>
              <a:gd name="connsiteX10" fmla="*/ 3267075 w 6369050"/>
              <a:gd name="connsiteY10" fmla="*/ 5257800 h 5324475"/>
              <a:gd name="connsiteX11" fmla="*/ 3267075 w 6369050"/>
              <a:gd name="connsiteY11" fmla="*/ 4343077 h 5324475"/>
              <a:gd name="connsiteX12" fmla="*/ 5260131 w 6369050"/>
              <a:gd name="connsiteY12" fmla="*/ 1264252 h 5324475"/>
              <a:gd name="connsiteX13" fmla="*/ 4863019 w 6369050"/>
              <a:gd name="connsiteY13" fmla="*/ 758551 h 5324475"/>
              <a:gd name="connsiteX14" fmla="*/ 4405964 w 6369050"/>
              <a:gd name="connsiteY14" fmla="*/ 1502229 h 5324475"/>
              <a:gd name="connsiteX15" fmla="*/ 3349495 w 6369050"/>
              <a:gd name="connsiteY15" fmla="*/ 1502229 h 5324475"/>
              <a:gd name="connsiteX16" fmla="*/ 4788092 w 6369050"/>
              <a:gd name="connsiteY16" fmla="*/ 0 h 5324475"/>
              <a:gd name="connsiteX17" fmla="*/ 1513681 w 6369050"/>
              <a:gd name="connsiteY17" fmla="*/ 0 h 5324475"/>
              <a:gd name="connsiteX18" fmla="*/ 3027363 w 6369050"/>
              <a:gd name="connsiteY18" fmla="*/ 2647365 h 5324475"/>
              <a:gd name="connsiteX19" fmla="*/ 1513681 w 6369050"/>
              <a:gd name="connsiteY19" fmla="*/ 5324475 h 5324475"/>
              <a:gd name="connsiteX20" fmla="*/ 0 w 6369050"/>
              <a:gd name="connsiteY20" fmla="*/ 2647365 h 5324475"/>
              <a:gd name="connsiteX21" fmla="*/ 1513681 w 6369050"/>
              <a:gd name="connsiteY21"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369050" h="5324475">
                <a:moveTo>
                  <a:pt x="1513681" y="758515"/>
                </a:moveTo>
                <a:cubicBezTo>
                  <a:pt x="1064073" y="758515"/>
                  <a:pt x="1056579" y="1063408"/>
                  <a:pt x="1056579" y="2662238"/>
                </a:cubicBezTo>
                <a:cubicBezTo>
                  <a:pt x="1056579" y="4231322"/>
                  <a:pt x="1094047" y="4565961"/>
                  <a:pt x="1513681" y="4565961"/>
                </a:cubicBezTo>
                <a:cubicBezTo>
                  <a:pt x="1933316" y="4565961"/>
                  <a:pt x="1970783" y="4231322"/>
                  <a:pt x="1970783" y="2662238"/>
                </a:cubicBezTo>
                <a:cubicBezTo>
                  <a:pt x="1970783" y="1063408"/>
                  <a:pt x="1963290" y="758515"/>
                  <a:pt x="1513681" y="758515"/>
                </a:cubicBezTo>
                <a:close/>
                <a:moveTo>
                  <a:pt x="4788092" y="0"/>
                </a:moveTo>
                <a:cubicBezTo>
                  <a:pt x="5694707" y="0"/>
                  <a:pt x="6316601" y="364402"/>
                  <a:pt x="6316601" y="1338620"/>
                </a:cubicBezTo>
                <a:cubicBezTo>
                  <a:pt x="6316601" y="2506193"/>
                  <a:pt x="4945438" y="3829939"/>
                  <a:pt x="4375994" y="4454629"/>
                </a:cubicBezTo>
                <a:cubicBezTo>
                  <a:pt x="6369050" y="4454629"/>
                  <a:pt x="6369050" y="4454629"/>
                  <a:pt x="6369050" y="4454629"/>
                </a:cubicBezTo>
                <a:cubicBezTo>
                  <a:pt x="6369050" y="5257800"/>
                  <a:pt x="6369050" y="5257800"/>
                  <a:pt x="6369050" y="5257800"/>
                </a:cubicBezTo>
                <a:lnTo>
                  <a:pt x="3267075" y="5257800"/>
                </a:lnTo>
                <a:cubicBezTo>
                  <a:pt x="3267075" y="4343077"/>
                  <a:pt x="3267075" y="4343077"/>
                  <a:pt x="3267075" y="4343077"/>
                </a:cubicBezTo>
                <a:cubicBezTo>
                  <a:pt x="4915467" y="2164102"/>
                  <a:pt x="5260131" y="1911251"/>
                  <a:pt x="5260131" y="1264252"/>
                </a:cubicBezTo>
                <a:cubicBezTo>
                  <a:pt x="5260131" y="1003965"/>
                  <a:pt x="5162726" y="758551"/>
                  <a:pt x="4863019" y="758551"/>
                </a:cubicBezTo>
                <a:cubicBezTo>
                  <a:pt x="4428443" y="758551"/>
                  <a:pt x="4405964" y="1167574"/>
                  <a:pt x="4405964" y="1502229"/>
                </a:cubicBezTo>
                <a:cubicBezTo>
                  <a:pt x="3349495" y="1502229"/>
                  <a:pt x="3349495" y="1502229"/>
                  <a:pt x="3349495" y="1502229"/>
                </a:cubicBezTo>
                <a:cubicBezTo>
                  <a:pt x="3274568" y="535448"/>
                  <a:pt x="3821534" y="0"/>
                  <a:pt x="4788092" y="0"/>
                </a:cubicBezTo>
                <a:close/>
                <a:moveTo>
                  <a:pt x="1513681" y="0"/>
                </a:moveTo>
                <a:cubicBezTo>
                  <a:pt x="2802559" y="0"/>
                  <a:pt x="3027363" y="661841"/>
                  <a:pt x="3027363" y="2647365"/>
                </a:cubicBezTo>
                <a:cubicBezTo>
                  <a:pt x="3027363" y="4275940"/>
                  <a:pt x="2922454" y="5324475"/>
                  <a:pt x="1513681" y="5324475"/>
                </a:cubicBezTo>
                <a:cubicBezTo>
                  <a:pt x="104908" y="5324475"/>
                  <a:pt x="0" y="4275940"/>
                  <a:pt x="0" y="2647365"/>
                </a:cubicBezTo>
                <a:cubicBezTo>
                  <a:pt x="0" y="661841"/>
                  <a:pt x="224804" y="0"/>
                  <a:pt x="1513681" y="0"/>
                </a:cubicBezTo>
                <a:close/>
              </a:path>
            </a:pathLst>
          </a:custGeom>
          <a:solidFill>
            <a:schemeClr val="bg1"/>
          </a:solidFill>
        </p:spPr>
        <p:txBody>
          <a:bodyPr wrap="square" anchor="t">
            <a:noAutofit/>
          </a:bodyPr>
          <a:lstStyle>
            <a:lvl1pPr algn="l">
              <a:defRPr sz="1200"/>
            </a:lvl1pPr>
          </a:lstStyle>
          <a:p>
            <a:r>
              <a:rPr lang="de-DE" dirty="0"/>
              <a:t>Bild durch Klicken auf Symbol hinzufügen</a:t>
            </a:r>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94078844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3">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Bildplatzhalter 19">
            <a:extLst>
              <a:ext uri="{FF2B5EF4-FFF2-40B4-BE49-F238E27FC236}">
                <a16:creationId xmlns:a16="http://schemas.microsoft.com/office/drawing/2014/main" id="{4A7BACB7-0FFC-41F1-9652-1A1D53E18842}"/>
              </a:ext>
            </a:extLst>
          </p:cNvPr>
          <p:cNvSpPr>
            <a:spLocks noGrp="1"/>
          </p:cNvSpPr>
          <p:nvPr>
            <p:ph type="pic" sz="quarter" idx="12"/>
          </p:nvPr>
        </p:nvSpPr>
        <p:spPr>
          <a:xfrm>
            <a:off x="5465736" y="766763"/>
            <a:ext cx="6340475" cy="5324475"/>
          </a:xfrm>
          <a:custGeom>
            <a:avLst/>
            <a:gdLst>
              <a:gd name="connsiteX0" fmla="*/ 1513682 w 6340475"/>
              <a:gd name="connsiteY0" fmla="*/ 758515 h 5324475"/>
              <a:gd name="connsiteX1" fmla="*/ 1056580 w 6340475"/>
              <a:gd name="connsiteY1" fmla="*/ 2662238 h 5324475"/>
              <a:gd name="connsiteX2" fmla="*/ 1513682 w 6340475"/>
              <a:gd name="connsiteY2" fmla="*/ 4565961 h 5324475"/>
              <a:gd name="connsiteX3" fmla="*/ 1970784 w 6340475"/>
              <a:gd name="connsiteY3" fmla="*/ 2662238 h 5324475"/>
              <a:gd name="connsiteX4" fmla="*/ 1513682 w 6340475"/>
              <a:gd name="connsiteY4" fmla="*/ 758515 h 5324475"/>
              <a:gd name="connsiteX5" fmla="*/ 4826263 w 6340475"/>
              <a:gd name="connsiteY5" fmla="*/ 0 h 5324475"/>
              <a:gd name="connsiteX6" fmla="*/ 6258018 w 6340475"/>
              <a:gd name="connsiteY6" fmla="*/ 1383174 h 5324475"/>
              <a:gd name="connsiteX7" fmla="*/ 5545889 w 6340475"/>
              <a:gd name="connsiteY7" fmla="*/ 2535819 h 5324475"/>
              <a:gd name="connsiteX8" fmla="*/ 5545889 w 6340475"/>
              <a:gd name="connsiteY8" fmla="*/ 2550691 h 5324475"/>
              <a:gd name="connsiteX9" fmla="*/ 6340475 w 6340475"/>
              <a:gd name="connsiteY9" fmla="*/ 3814882 h 5324475"/>
              <a:gd name="connsiteX10" fmla="*/ 4706326 w 6340475"/>
              <a:gd name="connsiteY10" fmla="*/ 5324475 h 5324475"/>
              <a:gd name="connsiteX11" fmla="*/ 3267075 w 6340475"/>
              <a:gd name="connsiteY11" fmla="*/ 3852064 h 5324475"/>
              <a:gd name="connsiteX12" fmla="*/ 4324025 w 6340475"/>
              <a:gd name="connsiteY12" fmla="*/ 3852064 h 5324475"/>
              <a:gd name="connsiteX13" fmla="*/ 4766295 w 6340475"/>
              <a:gd name="connsiteY13" fmla="*/ 4565961 h 5324475"/>
              <a:gd name="connsiteX14" fmla="*/ 5283525 w 6340475"/>
              <a:gd name="connsiteY14" fmla="*/ 3762827 h 5324475"/>
              <a:gd name="connsiteX15" fmla="*/ 4301536 w 6340475"/>
              <a:gd name="connsiteY15" fmla="*/ 2967131 h 5324475"/>
              <a:gd name="connsiteX16" fmla="*/ 4301536 w 6340475"/>
              <a:gd name="connsiteY16" fmla="*/ 2141688 h 5324475"/>
              <a:gd name="connsiteX17" fmla="*/ 5201068 w 6340475"/>
              <a:gd name="connsiteY17" fmla="*/ 1375737 h 5324475"/>
              <a:gd name="connsiteX18" fmla="*/ 4796279 w 6340475"/>
              <a:gd name="connsiteY18" fmla="*/ 758515 h 5324475"/>
              <a:gd name="connsiteX19" fmla="*/ 4383993 w 6340475"/>
              <a:gd name="connsiteY19" fmla="*/ 1360865 h 5324475"/>
              <a:gd name="connsiteX20" fmla="*/ 3327044 w 6340475"/>
              <a:gd name="connsiteY20" fmla="*/ 1360865 h 5324475"/>
              <a:gd name="connsiteX21" fmla="*/ 3686856 w 6340475"/>
              <a:gd name="connsiteY21" fmla="*/ 275148 h 5324475"/>
              <a:gd name="connsiteX22" fmla="*/ 4826263 w 6340475"/>
              <a:gd name="connsiteY22" fmla="*/ 0 h 5324475"/>
              <a:gd name="connsiteX23" fmla="*/ 1513682 w 6340475"/>
              <a:gd name="connsiteY23" fmla="*/ 0 h 5324475"/>
              <a:gd name="connsiteX24" fmla="*/ 3027363 w 6340475"/>
              <a:gd name="connsiteY24" fmla="*/ 2647365 h 5324475"/>
              <a:gd name="connsiteX25" fmla="*/ 1513682 w 6340475"/>
              <a:gd name="connsiteY25" fmla="*/ 5324475 h 5324475"/>
              <a:gd name="connsiteX26" fmla="*/ 0 w 6340475"/>
              <a:gd name="connsiteY26" fmla="*/ 2647365 h 5324475"/>
              <a:gd name="connsiteX27" fmla="*/ 1513682 w 6340475"/>
              <a:gd name="connsiteY27"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40475" h="5324475">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4826263" y="0"/>
                </a:moveTo>
                <a:cubicBezTo>
                  <a:pt x="5800756" y="0"/>
                  <a:pt x="6258018" y="394130"/>
                  <a:pt x="6258018" y="1383174"/>
                </a:cubicBezTo>
                <a:cubicBezTo>
                  <a:pt x="6258018" y="1873977"/>
                  <a:pt x="6115592" y="2454018"/>
                  <a:pt x="5545889" y="2535819"/>
                </a:cubicBezTo>
                <a:cubicBezTo>
                  <a:pt x="5545889" y="2550691"/>
                  <a:pt x="5545889" y="2550691"/>
                  <a:pt x="5545889" y="2550691"/>
                </a:cubicBezTo>
                <a:cubicBezTo>
                  <a:pt x="6228033" y="2677110"/>
                  <a:pt x="6340475" y="3212533"/>
                  <a:pt x="6340475" y="3814882"/>
                </a:cubicBezTo>
                <a:cubicBezTo>
                  <a:pt x="6340475" y="4885727"/>
                  <a:pt x="5763275" y="5324475"/>
                  <a:pt x="4706326" y="5324475"/>
                </a:cubicBezTo>
                <a:cubicBezTo>
                  <a:pt x="3671864" y="5324475"/>
                  <a:pt x="3267075" y="4960091"/>
                  <a:pt x="3267075" y="3852064"/>
                </a:cubicBezTo>
                <a:cubicBezTo>
                  <a:pt x="4324025" y="3852064"/>
                  <a:pt x="4324025" y="3852064"/>
                  <a:pt x="4324025" y="3852064"/>
                </a:cubicBezTo>
                <a:cubicBezTo>
                  <a:pt x="4324025" y="4194140"/>
                  <a:pt x="4309033" y="4565961"/>
                  <a:pt x="4766295" y="4565961"/>
                </a:cubicBezTo>
                <a:cubicBezTo>
                  <a:pt x="5246045" y="4565961"/>
                  <a:pt x="5283525" y="4127212"/>
                  <a:pt x="5283525" y="3762827"/>
                </a:cubicBezTo>
                <a:cubicBezTo>
                  <a:pt x="5283525" y="3011749"/>
                  <a:pt x="5036154" y="2967131"/>
                  <a:pt x="4301536" y="2967131"/>
                </a:cubicBezTo>
                <a:cubicBezTo>
                  <a:pt x="4301536" y="2141688"/>
                  <a:pt x="4301536" y="2141688"/>
                  <a:pt x="4301536" y="2141688"/>
                </a:cubicBezTo>
                <a:cubicBezTo>
                  <a:pt x="4991177" y="2171434"/>
                  <a:pt x="5201068" y="2097070"/>
                  <a:pt x="5201068" y="1375737"/>
                </a:cubicBezTo>
                <a:cubicBezTo>
                  <a:pt x="5201068" y="1093153"/>
                  <a:pt x="5156092" y="758515"/>
                  <a:pt x="4796279" y="758515"/>
                </a:cubicBezTo>
                <a:cubicBezTo>
                  <a:pt x="4413978" y="758515"/>
                  <a:pt x="4383993" y="1063408"/>
                  <a:pt x="4383993" y="1360865"/>
                </a:cubicBezTo>
                <a:lnTo>
                  <a:pt x="3327044" y="1360865"/>
                </a:lnTo>
                <a:cubicBezTo>
                  <a:pt x="3327044" y="825443"/>
                  <a:pt x="3446981" y="483367"/>
                  <a:pt x="3686856" y="275148"/>
                </a:cubicBezTo>
                <a:cubicBezTo>
                  <a:pt x="3926732" y="74364"/>
                  <a:pt x="4301536" y="0"/>
                  <a:pt x="4826263" y="0"/>
                </a:cubicBezTo>
                <a:close/>
                <a:moveTo>
                  <a:pt x="1513682" y="0"/>
                </a:moveTo>
                <a:cubicBezTo>
                  <a:pt x="2802559" y="0"/>
                  <a:pt x="3027363" y="661841"/>
                  <a:pt x="3027363" y="2647365"/>
                </a:cubicBezTo>
                <a:cubicBezTo>
                  <a:pt x="3027363" y="4275940"/>
                  <a:pt x="2922455"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chor="t">
            <a:noAutofit/>
          </a:bodyPr>
          <a:lstStyle>
            <a:lvl1pPr algn="l">
              <a:defRPr sz="1200"/>
            </a:lvl1pPr>
          </a:lstStyle>
          <a:p>
            <a:r>
              <a:rPr lang="de-DE"/>
              <a:t>Bild durch Klicken auf Symbol hinzufügen</a:t>
            </a:r>
            <a:endParaRPr lang="de-DE" dirty="0"/>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8527907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4">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AutoShape 8">
            <a:extLst>
              <a:ext uri="{FF2B5EF4-FFF2-40B4-BE49-F238E27FC236}">
                <a16:creationId xmlns:a16="http://schemas.microsoft.com/office/drawing/2014/main" id="{CC3A3E53-F4B8-4831-8E8A-2BCF39C93BFC}"/>
              </a:ext>
            </a:extLst>
          </p:cNvPr>
          <p:cNvSpPr>
            <a:spLocks noChangeAspect="1" noChangeArrowheads="1" noTextEdit="1"/>
          </p:cNvSpPr>
          <p:nvPr userDrawn="1"/>
        </p:nvSpPr>
        <p:spPr bwMode="auto">
          <a:xfrm>
            <a:off x="5465763" y="768350"/>
            <a:ext cx="6396037"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6" name="Bildplatzhalter 45">
            <a:extLst>
              <a:ext uri="{FF2B5EF4-FFF2-40B4-BE49-F238E27FC236}">
                <a16:creationId xmlns:a16="http://schemas.microsoft.com/office/drawing/2014/main" id="{7686F10E-6BEB-4F49-9079-2FC10BB83F95}"/>
              </a:ext>
            </a:extLst>
          </p:cNvPr>
          <p:cNvSpPr>
            <a:spLocks noGrp="1"/>
          </p:cNvSpPr>
          <p:nvPr>
            <p:ph type="pic" sz="quarter" idx="12"/>
          </p:nvPr>
        </p:nvSpPr>
        <p:spPr>
          <a:xfrm>
            <a:off x="5462589" y="765175"/>
            <a:ext cx="6402387" cy="5324475"/>
          </a:xfrm>
          <a:custGeom>
            <a:avLst/>
            <a:gdLst>
              <a:gd name="connsiteX0" fmla="*/ 5102190 w 6402387"/>
              <a:gd name="connsiteY0" fmla="*/ 798690 h 5324475"/>
              <a:gd name="connsiteX1" fmla="*/ 4150460 w 6402387"/>
              <a:gd name="connsiteY1" fmla="*/ 3267821 h 5324475"/>
              <a:gd name="connsiteX2" fmla="*/ 4648806 w 6402387"/>
              <a:gd name="connsiteY2" fmla="*/ 3267821 h 5324475"/>
              <a:gd name="connsiteX3" fmla="*/ 5049732 w 6402387"/>
              <a:gd name="connsiteY3" fmla="*/ 3267821 h 5324475"/>
              <a:gd name="connsiteX4" fmla="*/ 5117177 w 6402387"/>
              <a:gd name="connsiteY4" fmla="*/ 798690 h 5324475"/>
              <a:gd name="connsiteX5" fmla="*/ 5102190 w 6402387"/>
              <a:gd name="connsiteY5" fmla="*/ 798690 h 5324475"/>
              <a:gd name="connsiteX6" fmla="*/ 1513681 w 6402387"/>
              <a:gd name="connsiteY6" fmla="*/ 758515 h 5324475"/>
              <a:gd name="connsiteX7" fmla="*/ 1056579 w 6402387"/>
              <a:gd name="connsiteY7" fmla="*/ 2662238 h 5324475"/>
              <a:gd name="connsiteX8" fmla="*/ 1513681 w 6402387"/>
              <a:gd name="connsiteY8" fmla="*/ 4565961 h 5324475"/>
              <a:gd name="connsiteX9" fmla="*/ 1970783 w 6402387"/>
              <a:gd name="connsiteY9" fmla="*/ 2662238 h 5324475"/>
              <a:gd name="connsiteX10" fmla="*/ 1513681 w 6402387"/>
              <a:gd name="connsiteY10" fmla="*/ 758515 h 5324475"/>
              <a:gd name="connsiteX11" fmla="*/ 4607590 w 6402387"/>
              <a:gd name="connsiteY11" fmla="*/ 69850 h 5324475"/>
              <a:gd name="connsiteX12" fmla="*/ 5997714 w 6402387"/>
              <a:gd name="connsiteY12" fmla="*/ 69850 h 5324475"/>
              <a:gd name="connsiteX13" fmla="*/ 5997714 w 6402387"/>
              <a:gd name="connsiteY13" fmla="*/ 3267821 h 5324475"/>
              <a:gd name="connsiteX14" fmla="*/ 6402387 w 6402387"/>
              <a:gd name="connsiteY14" fmla="*/ 3267821 h 5324475"/>
              <a:gd name="connsiteX15" fmla="*/ 6402387 w 6402387"/>
              <a:gd name="connsiteY15" fmla="*/ 4071032 h 5324475"/>
              <a:gd name="connsiteX16" fmla="*/ 5997714 w 6402387"/>
              <a:gd name="connsiteY16" fmla="*/ 4071032 h 5324475"/>
              <a:gd name="connsiteX17" fmla="*/ 5997714 w 6402387"/>
              <a:gd name="connsiteY17" fmla="*/ 5260975 h 5324475"/>
              <a:gd name="connsiteX18" fmla="*/ 4963552 w 6402387"/>
              <a:gd name="connsiteY18" fmla="*/ 5260975 h 5324475"/>
              <a:gd name="connsiteX19" fmla="*/ 4963552 w 6402387"/>
              <a:gd name="connsiteY19" fmla="*/ 4071032 h 5324475"/>
              <a:gd name="connsiteX20" fmla="*/ 4648806 w 6402387"/>
              <a:gd name="connsiteY20" fmla="*/ 4071032 h 5324475"/>
              <a:gd name="connsiteX21" fmla="*/ 3344862 w 6402387"/>
              <a:gd name="connsiteY21" fmla="*/ 4071032 h 5324475"/>
              <a:gd name="connsiteX22" fmla="*/ 3344862 w 6402387"/>
              <a:gd name="connsiteY22" fmla="*/ 3026114 h 5324475"/>
              <a:gd name="connsiteX23" fmla="*/ 4607590 w 6402387"/>
              <a:gd name="connsiteY23" fmla="*/ 69850 h 5324475"/>
              <a:gd name="connsiteX24" fmla="*/ 1513681 w 6402387"/>
              <a:gd name="connsiteY24" fmla="*/ 0 h 5324475"/>
              <a:gd name="connsiteX25" fmla="*/ 3027362 w 6402387"/>
              <a:gd name="connsiteY25" fmla="*/ 2647365 h 5324475"/>
              <a:gd name="connsiteX26" fmla="*/ 1513681 w 6402387"/>
              <a:gd name="connsiteY26" fmla="*/ 5324475 h 5324475"/>
              <a:gd name="connsiteX27" fmla="*/ 0 w 6402387"/>
              <a:gd name="connsiteY27" fmla="*/ 2647365 h 5324475"/>
              <a:gd name="connsiteX28" fmla="*/ 1513681 w 6402387"/>
              <a:gd name="connsiteY28"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402387" h="5324475">
                <a:moveTo>
                  <a:pt x="5102190" y="798690"/>
                </a:moveTo>
                <a:cubicBezTo>
                  <a:pt x="5102190" y="798690"/>
                  <a:pt x="5102190" y="798690"/>
                  <a:pt x="4150460" y="3267821"/>
                </a:cubicBezTo>
                <a:cubicBezTo>
                  <a:pt x="4150460" y="3267821"/>
                  <a:pt x="4150460" y="3267821"/>
                  <a:pt x="4648806" y="3267821"/>
                </a:cubicBezTo>
                <a:cubicBezTo>
                  <a:pt x="4648806" y="3267821"/>
                  <a:pt x="4648806" y="3267821"/>
                  <a:pt x="5049732" y="3267821"/>
                </a:cubicBezTo>
                <a:cubicBezTo>
                  <a:pt x="5049732" y="3267821"/>
                  <a:pt x="5049732" y="3267821"/>
                  <a:pt x="5117177" y="798690"/>
                </a:cubicBezTo>
                <a:cubicBezTo>
                  <a:pt x="5117177" y="798690"/>
                  <a:pt x="5117177" y="798690"/>
                  <a:pt x="5102190" y="798690"/>
                </a:cubicBezTo>
                <a:close/>
                <a:moveTo>
                  <a:pt x="1513681" y="758515"/>
                </a:moveTo>
                <a:cubicBezTo>
                  <a:pt x="1064073" y="758515"/>
                  <a:pt x="1056579" y="1063408"/>
                  <a:pt x="1056579" y="2662238"/>
                </a:cubicBezTo>
                <a:cubicBezTo>
                  <a:pt x="1056579" y="4231322"/>
                  <a:pt x="1094047" y="4565961"/>
                  <a:pt x="1513681" y="4565961"/>
                </a:cubicBezTo>
                <a:cubicBezTo>
                  <a:pt x="1933316" y="4565961"/>
                  <a:pt x="1970783" y="4231322"/>
                  <a:pt x="1970783" y="2662238"/>
                </a:cubicBezTo>
                <a:cubicBezTo>
                  <a:pt x="1970783" y="1063408"/>
                  <a:pt x="1963289" y="758515"/>
                  <a:pt x="1513681" y="758515"/>
                </a:cubicBezTo>
                <a:close/>
                <a:moveTo>
                  <a:pt x="4607590" y="69850"/>
                </a:moveTo>
                <a:cubicBezTo>
                  <a:pt x="4607590" y="69850"/>
                  <a:pt x="4607590" y="69850"/>
                  <a:pt x="5997714" y="69850"/>
                </a:cubicBezTo>
                <a:cubicBezTo>
                  <a:pt x="5997714" y="69850"/>
                  <a:pt x="5997714" y="69850"/>
                  <a:pt x="5997714" y="3267821"/>
                </a:cubicBezTo>
                <a:lnTo>
                  <a:pt x="6402387" y="3267821"/>
                </a:lnTo>
                <a:cubicBezTo>
                  <a:pt x="6402387" y="3267821"/>
                  <a:pt x="6402387" y="3267821"/>
                  <a:pt x="6402387" y="4071032"/>
                </a:cubicBezTo>
                <a:cubicBezTo>
                  <a:pt x="6402387" y="4071032"/>
                  <a:pt x="6402387" y="4071032"/>
                  <a:pt x="5997714" y="4071032"/>
                </a:cubicBezTo>
                <a:cubicBezTo>
                  <a:pt x="5997714" y="4071032"/>
                  <a:pt x="5997714" y="4071032"/>
                  <a:pt x="5997714" y="5260975"/>
                </a:cubicBezTo>
                <a:cubicBezTo>
                  <a:pt x="5997714" y="5260975"/>
                  <a:pt x="5997714" y="5260975"/>
                  <a:pt x="4963552" y="5260975"/>
                </a:cubicBezTo>
                <a:cubicBezTo>
                  <a:pt x="4963552" y="5260975"/>
                  <a:pt x="4963552" y="5260975"/>
                  <a:pt x="4963552" y="4071032"/>
                </a:cubicBezTo>
                <a:cubicBezTo>
                  <a:pt x="4963552" y="4071032"/>
                  <a:pt x="4963552" y="4071032"/>
                  <a:pt x="4648806" y="4071032"/>
                </a:cubicBezTo>
                <a:cubicBezTo>
                  <a:pt x="4648806" y="4071032"/>
                  <a:pt x="4648806" y="4071032"/>
                  <a:pt x="3344862" y="4071032"/>
                </a:cubicBezTo>
                <a:cubicBezTo>
                  <a:pt x="3344862" y="4071032"/>
                  <a:pt x="3344862" y="4071032"/>
                  <a:pt x="3344862" y="3026114"/>
                </a:cubicBezTo>
                <a:cubicBezTo>
                  <a:pt x="4603843" y="88443"/>
                  <a:pt x="4600096" y="69850"/>
                  <a:pt x="4607590" y="69850"/>
                </a:cubicBezTo>
                <a:close/>
                <a:moveTo>
                  <a:pt x="1513681" y="0"/>
                </a:moveTo>
                <a:cubicBezTo>
                  <a:pt x="2802558" y="0"/>
                  <a:pt x="3027362" y="661841"/>
                  <a:pt x="3027362" y="2647365"/>
                </a:cubicBezTo>
                <a:cubicBezTo>
                  <a:pt x="3027362" y="4275940"/>
                  <a:pt x="2922454" y="5324475"/>
                  <a:pt x="1513681" y="5324475"/>
                </a:cubicBezTo>
                <a:cubicBezTo>
                  <a:pt x="104909"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254828693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5">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Bildplatzhalter 16">
            <a:extLst>
              <a:ext uri="{FF2B5EF4-FFF2-40B4-BE49-F238E27FC236}">
                <a16:creationId xmlns:a16="http://schemas.microsoft.com/office/drawing/2014/main" id="{0B12AE07-BDEA-42C6-960C-BEF6558549C5}"/>
              </a:ext>
            </a:extLst>
          </p:cNvPr>
          <p:cNvSpPr>
            <a:spLocks noGrp="1"/>
          </p:cNvSpPr>
          <p:nvPr>
            <p:ph type="pic" sz="quarter" idx="12"/>
          </p:nvPr>
        </p:nvSpPr>
        <p:spPr>
          <a:xfrm>
            <a:off x="5459414" y="765176"/>
            <a:ext cx="6376987" cy="5324475"/>
          </a:xfrm>
          <a:custGeom>
            <a:avLst/>
            <a:gdLst>
              <a:gd name="connsiteX0" fmla="*/ 1513681 w 6376987"/>
              <a:gd name="connsiteY0" fmla="*/ 758515 h 5324475"/>
              <a:gd name="connsiteX1" fmla="*/ 1056579 w 6376987"/>
              <a:gd name="connsiteY1" fmla="*/ 2662238 h 5324475"/>
              <a:gd name="connsiteX2" fmla="*/ 1513681 w 6376987"/>
              <a:gd name="connsiteY2" fmla="*/ 4565961 h 5324475"/>
              <a:gd name="connsiteX3" fmla="*/ 1970783 w 6376987"/>
              <a:gd name="connsiteY3" fmla="*/ 2662238 h 5324475"/>
              <a:gd name="connsiteX4" fmla="*/ 1513681 w 6376987"/>
              <a:gd name="connsiteY4" fmla="*/ 758515 h 5324475"/>
              <a:gd name="connsiteX5" fmla="*/ 3453855 w 6376987"/>
              <a:gd name="connsiteY5" fmla="*/ 66675 h 5324475"/>
              <a:gd name="connsiteX6" fmla="*/ 6189607 w 6376987"/>
              <a:gd name="connsiteY6" fmla="*/ 66675 h 5324475"/>
              <a:gd name="connsiteX7" fmla="*/ 6189607 w 6376987"/>
              <a:gd name="connsiteY7" fmla="*/ 869847 h 5324475"/>
              <a:gd name="connsiteX8" fmla="*/ 4488194 w 6376987"/>
              <a:gd name="connsiteY8" fmla="*/ 869847 h 5324475"/>
              <a:gd name="connsiteX9" fmla="*/ 4488194 w 6376987"/>
              <a:gd name="connsiteY9" fmla="*/ 2163846 h 5324475"/>
              <a:gd name="connsiteX10" fmla="*/ 4503184 w 6376987"/>
              <a:gd name="connsiteY10" fmla="*/ 2178719 h 5324475"/>
              <a:gd name="connsiteX11" fmla="*/ 5260201 w 6376987"/>
              <a:gd name="connsiteY11" fmla="*/ 1829191 h 5324475"/>
              <a:gd name="connsiteX12" fmla="*/ 6376987 w 6376987"/>
              <a:gd name="connsiteY12" fmla="*/ 3539649 h 5324475"/>
              <a:gd name="connsiteX13" fmla="*/ 4780507 w 6376987"/>
              <a:gd name="connsiteY13" fmla="*/ 5324475 h 5324475"/>
              <a:gd name="connsiteX14" fmla="*/ 3393893 w 6376987"/>
              <a:gd name="connsiteY14" fmla="*/ 4037913 h 5324475"/>
              <a:gd name="connsiteX15" fmla="*/ 4450718 w 6376987"/>
              <a:gd name="connsiteY15" fmla="*/ 4037913 h 5324475"/>
              <a:gd name="connsiteX16" fmla="*/ 4525670 w 6376987"/>
              <a:gd name="connsiteY16" fmla="*/ 4409752 h 5324475"/>
              <a:gd name="connsiteX17" fmla="*/ 4847964 w 6376987"/>
              <a:gd name="connsiteY17" fmla="*/ 4565924 h 5324475"/>
              <a:gd name="connsiteX18" fmla="*/ 5320162 w 6376987"/>
              <a:gd name="connsiteY18" fmla="*/ 3539649 h 5324475"/>
              <a:gd name="connsiteX19" fmla="*/ 4870449 w 6376987"/>
              <a:gd name="connsiteY19" fmla="*/ 2498501 h 5324475"/>
              <a:gd name="connsiteX20" fmla="*/ 4473203 w 6376987"/>
              <a:gd name="connsiteY20" fmla="*/ 3078569 h 5324475"/>
              <a:gd name="connsiteX21" fmla="*/ 3453855 w 6376987"/>
              <a:gd name="connsiteY21" fmla="*/ 3078569 h 5324475"/>
              <a:gd name="connsiteX22" fmla="*/ 3453855 w 6376987"/>
              <a:gd name="connsiteY22" fmla="*/ 66675 h 5324475"/>
              <a:gd name="connsiteX23" fmla="*/ 1513681 w 6376987"/>
              <a:gd name="connsiteY23" fmla="*/ 0 h 5324475"/>
              <a:gd name="connsiteX24" fmla="*/ 3027362 w 6376987"/>
              <a:gd name="connsiteY24" fmla="*/ 2647365 h 5324475"/>
              <a:gd name="connsiteX25" fmla="*/ 1513681 w 6376987"/>
              <a:gd name="connsiteY25" fmla="*/ 5324475 h 5324475"/>
              <a:gd name="connsiteX26" fmla="*/ 0 w 6376987"/>
              <a:gd name="connsiteY26" fmla="*/ 2647365 h 5324475"/>
              <a:gd name="connsiteX27" fmla="*/ 1513681 w 6376987"/>
              <a:gd name="connsiteY27"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76987" h="5324475">
                <a:moveTo>
                  <a:pt x="1513681" y="758515"/>
                </a:moveTo>
                <a:cubicBezTo>
                  <a:pt x="1064073" y="758515"/>
                  <a:pt x="1056579" y="1063408"/>
                  <a:pt x="1056579" y="2662238"/>
                </a:cubicBezTo>
                <a:cubicBezTo>
                  <a:pt x="1056579" y="4231322"/>
                  <a:pt x="1094046" y="4565961"/>
                  <a:pt x="1513681" y="4565961"/>
                </a:cubicBezTo>
                <a:cubicBezTo>
                  <a:pt x="1933315" y="4565961"/>
                  <a:pt x="1970783" y="4231322"/>
                  <a:pt x="1970783" y="2662238"/>
                </a:cubicBezTo>
                <a:cubicBezTo>
                  <a:pt x="1970783" y="1063408"/>
                  <a:pt x="1963289" y="758515"/>
                  <a:pt x="1513681" y="758515"/>
                </a:cubicBezTo>
                <a:close/>
                <a:moveTo>
                  <a:pt x="3453855" y="66675"/>
                </a:moveTo>
                <a:cubicBezTo>
                  <a:pt x="6189607" y="66675"/>
                  <a:pt x="6189607" y="66675"/>
                  <a:pt x="6189607" y="66675"/>
                </a:cubicBezTo>
                <a:cubicBezTo>
                  <a:pt x="6189607" y="869847"/>
                  <a:pt x="6189607" y="869847"/>
                  <a:pt x="6189607" y="869847"/>
                </a:cubicBezTo>
                <a:cubicBezTo>
                  <a:pt x="4488194" y="869847"/>
                  <a:pt x="4488194" y="869847"/>
                  <a:pt x="4488194" y="869847"/>
                </a:cubicBezTo>
                <a:lnTo>
                  <a:pt x="4488194" y="2163846"/>
                </a:lnTo>
                <a:cubicBezTo>
                  <a:pt x="4503184" y="2178719"/>
                  <a:pt x="4503184" y="2178719"/>
                  <a:pt x="4503184" y="2178719"/>
                </a:cubicBezTo>
                <a:cubicBezTo>
                  <a:pt x="4668079" y="1933306"/>
                  <a:pt x="4952897" y="1829191"/>
                  <a:pt x="5260201" y="1829191"/>
                </a:cubicBezTo>
                <a:cubicBezTo>
                  <a:pt x="6122150" y="1829191"/>
                  <a:pt x="6376987" y="2416696"/>
                  <a:pt x="6376987" y="3539649"/>
                </a:cubicBezTo>
                <a:cubicBezTo>
                  <a:pt x="6376987" y="4930326"/>
                  <a:pt x="5852322" y="5324475"/>
                  <a:pt x="4780507" y="5324475"/>
                </a:cubicBezTo>
                <a:cubicBezTo>
                  <a:pt x="3911062" y="5324475"/>
                  <a:pt x="3363912" y="4967510"/>
                  <a:pt x="3393893" y="4037913"/>
                </a:cubicBezTo>
                <a:cubicBezTo>
                  <a:pt x="4450718" y="4037913"/>
                  <a:pt x="4450718" y="4037913"/>
                  <a:pt x="4450718" y="4037913"/>
                </a:cubicBezTo>
                <a:cubicBezTo>
                  <a:pt x="4450718" y="4179212"/>
                  <a:pt x="4465708" y="4313074"/>
                  <a:pt x="4525670" y="4409752"/>
                </a:cubicBezTo>
                <a:cubicBezTo>
                  <a:pt x="4585631" y="4506430"/>
                  <a:pt x="4683069" y="4565924"/>
                  <a:pt x="4847964" y="4565924"/>
                </a:cubicBezTo>
                <a:cubicBezTo>
                  <a:pt x="5267696" y="4565924"/>
                  <a:pt x="5320162" y="4246143"/>
                  <a:pt x="5320162" y="3539649"/>
                </a:cubicBezTo>
                <a:cubicBezTo>
                  <a:pt x="5320162" y="3204994"/>
                  <a:pt x="5350143" y="2498501"/>
                  <a:pt x="4870449" y="2498501"/>
                </a:cubicBezTo>
                <a:cubicBezTo>
                  <a:pt x="4563146" y="2498501"/>
                  <a:pt x="4473203" y="2840592"/>
                  <a:pt x="4473203" y="3078569"/>
                </a:cubicBezTo>
                <a:cubicBezTo>
                  <a:pt x="3453855" y="3078569"/>
                  <a:pt x="3453855" y="3078569"/>
                  <a:pt x="3453855" y="3078569"/>
                </a:cubicBezTo>
                <a:cubicBezTo>
                  <a:pt x="3453855" y="66675"/>
                  <a:pt x="3453855" y="66675"/>
                  <a:pt x="3453855" y="66675"/>
                </a:cubicBezTo>
                <a:close/>
                <a:moveTo>
                  <a:pt x="1513681" y="0"/>
                </a:moveTo>
                <a:cubicBezTo>
                  <a:pt x="2802558" y="0"/>
                  <a:pt x="3027362" y="661841"/>
                  <a:pt x="3027362" y="2647365"/>
                </a:cubicBezTo>
                <a:cubicBezTo>
                  <a:pt x="3027362" y="4275940"/>
                  <a:pt x="2922453" y="5324475"/>
                  <a:pt x="1513681" y="5324475"/>
                </a:cubicBezTo>
                <a:cubicBezTo>
                  <a:pt x="104908"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de-DE"/>
              <a:t>Bild durch Klicken auf Symbol hinzufügen</a:t>
            </a:r>
            <a:endParaRPr lang="de-DE" dirty="0"/>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12354464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6">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Bildplatzhalter 24">
            <a:extLst>
              <a:ext uri="{FF2B5EF4-FFF2-40B4-BE49-F238E27FC236}">
                <a16:creationId xmlns:a16="http://schemas.microsoft.com/office/drawing/2014/main" id="{87FBB8D6-D566-4BAB-A705-2AE0C793D641}"/>
              </a:ext>
            </a:extLst>
          </p:cNvPr>
          <p:cNvSpPr>
            <a:spLocks noGrp="1"/>
          </p:cNvSpPr>
          <p:nvPr>
            <p:ph type="pic" sz="quarter" idx="12"/>
          </p:nvPr>
        </p:nvSpPr>
        <p:spPr>
          <a:xfrm>
            <a:off x="5484813" y="765176"/>
            <a:ext cx="6351587" cy="5324475"/>
          </a:xfrm>
          <a:custGeom>
            <a:avLst/>
            <a:gdLst>
              <a:gd name="connsiteX0" fmla="*/ 4818659 w 6351587"/>
              <a:gd name="connsiteY0" fmla="*/ 2617619 h 5324475"/>
              <a:gd name="connsiteX1" fmla="*/ 4372648 w 6351587"/>
              <a:gd name="connsiteY1" fmla="*/ 3651281 h 5324475"/>
              <a:gd name="connsiteX2" fmla="*/ 4799919 w 6351587"/>
              <a:gd name="connsiteY2" fmla="*/ 4565961 h 5324475"/>
              <a:gd name="connsiteX3" fmla="*/ 5294653 w 6351587"/>
              <a:gd name="connsiteY3" fmla="*/ 3562044 h 5324475"/>
              <a:gd name="connsiteX4" fmla="*/ 4818659 w 6351587"/>
              <a:gd name="connsiteY4" fmla="*/ 2617619 h 5324475"/>
              <a:gd name="connsiteX5" fmla="*/ 1513681 w 6351587"/>
              <a:gd name="connsiteY5" fmla="*/ 758515 h 5324475"/>
              <a:gd name="connsiteX6" fmla="*/ 1056579 w 6351587"/>
              <a:gd name="connsiteY6" fmla="*/ 2662238 h 5324475"/>
              <a:gd name="connsiteX7" fmla="*/ 1513681 w 6351587"/>
              <a:gd name="connsiteY7" fmla="*/ 4565961 h 5324475"/>
              <a:gd name="connsiteX8" fmla="*/ 1970783 w 6351587"/>
              <a:gd name="connsiteY8" fmla="*/ 2662238 h 5324475"/>
              <a:gd name="connsiteX9" fmla="*/ 1513681 w 6351587"/>
              <a:gd name="connsiteY9" fmla="*/ 758515 h 5324475"/>
              <a:gd name="connsiteX10" fmla="*/ 4923602 w 6351587"/>
              <a:gd name="connsiteY10" fmla="*/ 0 h 5324475"/>
              <a:gd name="connsiteX11" fmla="*/ 6302863 w 6351587"/>
              <a:gd name="connsiteY11" fmla="*/ 1186109 h 5324475"/>
              <a:gd name="connsiteX12" fmla="*/ 5200954 w 6351587"/>
              <a:gd name="connsiteY12" fmla="*/ 1186109 h 5324475"/>
              <a:gd name="connsiteX13" fmla="*/ 5133490 w 6351587"/>
              <a:gd name="connsiteY13" fmla="*/ 855188 h 5324475"/>
              <a:gd name="connsiteX14" fmla="*/ 4833651 w 6351587"/>
              <a:gd name="connsiteY14" fmla="*/ 713896 h 5324475"/>
              <a:gd name="connsiteX15" fmla="*/ 4353908 w 6351587"/>
              <a:gd name="connsiteY15" fmla="*/ 2260671 h 5324475"/>
              <a:gd name="connsiteX16" fmla="*/ 5193458 w 6351587"/>
              <a:gd name="connsiteY16" fmla="*/ 1903723 h 5324475"/>
              <a:gd name="connsiteX17" fmla="*/ 6351587 w 6351587"/>
              <a:gd name="connsiteY17" fmla="*/ 3554608 h 5324475"/>
              <a:gd name="connsiteX18" fmla="*/ 4799919 w 6351587"/>
              <a:gd name="connsiteY18" fmla="*/ 5324475 h 5324475"/>
              <a:gd name="connsiteX19" fmla="*/ 4777431 w 6351587"/>
              <a:gd name="connsiteY19" fmla="*/ 5324475 h 5324475"/>
              <a:gd name="connsiteX20" fmla="*/ 3319462 w 6351587"/>
              <a:gd name="connsiteY20" fmla="*/ 3100986 h 5324475"/>
              <a:gd name="connsiteX21" fmla="*/ 4923602 w 6351587"/>
              <a:gd name="connsiteY21" fmla="*/ 0 h 5324475"/>
              <a:gd name="connsiteX22" fmla="*/ 1513681 w 6351587"/>
              <a:gd name="connsiteY22" fmla="*/ 0 h 5324475"/>
              <a:gd name="connsiteX23" fmla="*/ 3027362 w 6351587"/>
              <a:gd name="connsiteY23" fmla="*/ 2647365 h 5324475"/>
              <a:gd name="connsiteX24" fmla="*/ 1513681 w 6351587"/>
              <a:gd name="connsiteY24" fmla="*/ 5324475 h 5324475"/>
              <a:gd name="connsiteX25" fmla="*/ 0 w 6351587"/>
              <a:gd name="connsiteY25" fmla="*/ 2647365 h 5324475"/>
              <a:gd name="connsiteX26" fmla="*/ 1513681 w 6351587"/>
              <a:gd name="connsiteY26"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351587" h="5324475">
                <a:moveTo>
                  <a:pt x="4818659" y="2617619"/>
                </a:moveTo>
                <a:cubicBezTo>
                  <a:pt x="4406379" y="2617619"/>
                  <a:pt x="4372648" y="2996876"/>
                  <a:pt x="4372648" y="3651281"/>
                </a:cubicBezTo>
                <a:cubicBezTo>
                  <a:pt x="4372648" y="3956174"/>
                  <a:pt x="4380143" y="4558524"/>
                  <a:pt x="4799919" y="4565961"/>
                </a:cubicBezTo>
                <a:cubicBezTo>
                  <a:pt x="5159726" y="4565961"/>
                  <a:pt x="5294653" y="4361459"/>
                  <a:pt x="5294653" y="3562044"/>
                </a:cubicBezTo>
                <a:cubicBezTo>
                  <a:pt x="5294653" y="2907639"/>
                  <a:pt x="5215946" y="2617619"/>
                  <a:pt x="4818659" y="2617619"/>
                </a:cubicBezTo>
                <a:close/>
                <a:moveTo>
                  <a:pt x="1513681" y="758515"/>
                </a:moveTo>
                <a:cubicBezTo>
                  <a:pt x="1064073" y="758515"/>
                  <a:pt x="1056579" y="1063408"/>
                  <a:pt x="1056579" y="2662238"/>
                </a:cubicBezTo>
                <a:cubicBezTo>
                  <a:pt x="1056579" y="4231322"/>
                  <a:pt x="1094047" y="4565961"/>
                  <a:pt x="1513681" y="4565961"/>
                </a:cubicBezTo>
                <a:cubicBezTo>
                  <a:pt x="1933316" y="4565961"/>
                  <a:pt x="1970783" y="4231322"/>
                  <a:pt x="1970783" y="2662238"/>
                </a:cubicBezTo>
                <a:cubicBezTo>
                  <a:pt x="1970783" y="1063408"/>
                  <a:pt x="1963289" y="758515"/>
                  <a:pt x="1513681" y="758515"/>
                </a:cubicBezTo>
                <a:close/>
                <a:moveTo>
                  <a:pt x="4923602" y="0"/>
                </a:moveTo>
                <a:cubicBezTo>
                  <a:pt x="5718177" y="0"/>
                  <a:pt x="6310359" y="338357"/>
                  <a:pt x="6302863" y="1186109"/>
                </a:cubicBezTo>
                <a:cubicBezTo>
                  <a:pt x="6302863" y="1186109"/>
                  <a:pt x="6302863" y="1186109"/>
                  <a:pt x="5200954" y="1186109"/>
                </a:cubicBezTo>
                <a:cubicBezTo>
                  <a:pt x="5208450" y="1052253"/>
                  <a:pt x="5185962" y="936989"/>
                  <a:pt x="5133490" y="855188"/>
                </a:cubicBezTo>
                <a:cubicBezTo>
                  <a:pt x="5073522" y="765951"/>
                  <a:pt x="4983570" y="713896"/>
                  <a:pt x="4833651" y="713896"/>
                </a:cubicBezTo>
                <a:cubicBezTo>
                  <a:pt x="4368900" y="713896"/>
                  <a:pt x="4353908" y="944425"/>
                  <a:pt x="4353908" y="2260671"/>
                </a:cubicBezTo>
                <a:cubicBezTo>
                  <a:pt x="4646251" y="2007833"/>
                  <a:pt x="4803667" y="1903723"/>
                  <a:pt x="5193458" y="1903723"/>
                </a:cubicBezTo>
                <a:cubicBezTo>
                  <a:pt x="6167935" y="1903723"/>
                  <a:pt x="6351587" y="2758911"/>
                  <a:pt x="6351587" y="3554608"/>
                </a:cubicBezTo>
                <a:cubicBezTo>
                  <a:pt x="6351587" y="4621734"/>
                  <a:pt x="5954300" y="5309602"/>
                  <a:pt x="4799919" y="5324475"/>
                </a:cubicBezTo>
                <a:cubicBezTo>
                  <a:pt x="4799919" y="5324475"/>
                  <a:pt x="4784927" y="5324475"/>
                  <a:pt x="4777431" y="5324475"/>
                </a:cubicBezTo>
                <a:cubicBezTo>
                  <a:pt x="3413162" y="5324475"/>
                  <a:pt x="3319462" y="4164394"/>
                  <a:pt x="3319462" y="3100986"/>
                </a:cubicBezTo>
                <a:cubicBezTo>
                  <a:pt x="3319462" y="1033662"/>
                  <a:pt x="3431902" y="0"/>
                  <a:pt x="4923602" y="0"/>
                </a:cubicBezTo>
                <a:close/>
                <a:moveTo>
                  <a:pt x="1513681" y="0"/>
                </a:moveTo>
                <a:cubicBezTo>
                  <a:pt x="2802558" y="0"/>
                  <a:pt x="3027362" y="661841"/>
                  <a:pt x="3027362" y="2647365"/>
                </a:cubicBezTo>
                <a:cubicBezTo>
                  <a:pt x="3027362" y="4275940"/>
                  <a:pt x="2922453" y="5324475"/>
                  <a:pt x="1513681" y="5324475"/>
                </a:cubicBezTo>
                <a:cubicBezTo>
                  <a:pt x="104909"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164659975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7">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3" y="768350"/>
            <a:ext cx="6216650"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8" name="Bildplatzhalter 17">
            <a:extLst>
              <a:ext uri="{FF2B5EF4-FFF2-40B4-BE49-F238E27FC236}">
                <a16:creationId xmlns:a16="http://schemas.microsoft.com/office/drawing/2014/main" id="{2556C16B-02E0-499C-B16B-E3D129722914}"/>
              </a:ext>
            </a:extLst>
          </p:cNvPr>
          <p:cNvSpPr>
            <a:spLocks noGrp="1"/>
          </p:cNvSpPr>
          <p:nvPr>
            <p:ph type="pic" sz="quarter" idx="12"/>
          </p:nvPr>
        </p:nvSpPr>
        <p:spPr>
          <a:xfrm>
            <a:off x="5481638" y="765176"/>
            <a:ext cx="6219825" cy="5324475"/>
          </a:xfrm>
          <a:custGeom>
            <a:avLst/>
            <a:gdLst>
              <a:gd name="connsiteX0" fmla="*/ 1513682 w 6219825"/>
              <a:gd name="connsiteY0" fmla="*/ 758515 h 5324475"/>
              <a:gd name="connsiteX1" fmla="*/ 1056580 w 6219825"/>
              <a:gd name="connsiteY1" fmla="*/ 2662238 h 5324475"/>
              <a:gd name="connsiteX2" fmla="*/ 1513682 w 6219825"/>
              <a:gd name="connsiteY2" fmla="*/ 4565961 h 5324475"/>
              <a:gd name="connsiteX3" fmla="*/ 1970784 w 6219825"/>
              <a:gd name="connsiteY3" fmla="*/ 2662238 h 5324475"/>
              <a:gd name="connsiteX4" fmla="*/ 1513682 w 6219825"/>
              <a:gd name="connsiteY4" fmla="*/ 758515 h 5324475"/>
              <a:gd name="connsiteX5" fmla="*/ 3409950 w 6219825"/>
              <a:gd name="connsiteY5" fmla="*/ 66675 h 5324475"/>
              <a:gd name="connsiteX6" fmla="*/ 6219825 w 6219825"/>
              <a:gd name="connsiteY6" fmla="*/ 66675 h 5324475"/>
              <a:gd name="connsiteX7" fmla="*/ 6219825 w 6219825"/>
              <a:gd name="connsiteY7" fmla="*/ 1055688 h 5324475"/>
              <a:gd name="connsiteX8" fmla="*/ 4945062 w 6219825"/>
              <a:gd name="connsiteY8" fmla="*/ 5257800 h 5324475"/>
              <a:gd name="connsiteX9" fmla="*/ 3768725 w 6219825"/>
              <a:gd name="connsiteY9" fmla="*/ 5257800 h 5324475"/>
              <a:gd name="connsiteX10" fmla="*/ 5200650 w 6219825"/>
              <a:gd name="connsiteY10" fmla="*/ 869950 h 5324475"/>
              <a:gd name="connsiteX11" fmla="*/ 3409950 w 6219825"/>
              <a:gd name="connsiteY11" fmla="*/ 869950 h 5324475"/>
              <a:gd name="connsiteX12" fmla="*/ 1513682 w 6219825"/>
              <a:gd name="connsiteY12" fmla="*/ 0 h 5324475"/>
              <a:gd name="connsiteX13" fmla="*/ 3027363 w 6219825"/>
              <a:gd name="connsiteY13" fmla="*/ 2647365 h 5324475"/>
              <a:gd name="connsiteX14" fmla="*/ 1513682 w 6219825"/>
              <a:gd name="connsiteY14" fmla="*/ 5324475 h 5324475"/>
              <a:gd name="connsiteX15" fmla="*/ 0 w 6219825"/>
              <a:gd name="connsiteY15" fmla="*/ 2647365 h 5324475"/>
              <a:gd name="connsiteX16" fmla="*/ 1513682 w 6219825"/>
              <a:gd name="connsiteY16"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19825" h="5324475">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3409950" y="66675"/>
                </a:moveTo>
                <a:lnTo>
                  <a:pt x="6219825" y="66675"/>
                </a:lnTo>
                <a:lnTo>
                  <a:pt x="6219825" y="1055688"/>
                </a:lnTo>
                <a:lnTo>
                  <a:pt x="4945062" y="5257800"/>
                </a:lnTo>
                <a:lnTo>
                  <a:pt x="3768725" y="5257800"/>
                </a:lnTo>
                <a:lnTo>
                  <a:pt x="5200650" y="869950"/>
                </a:lnTo>
                <a:lnTo>
                  <a:pt x="3409950" y="869950"/>
                </a:lnTo>
                <a:close/>
                <a:moveTo>
                  <a:pt x="1513682" y="0"/>
                </a:moveTo>
                <a:cubicBezTo>
                  <a:pt x="2802559" y="0"/>
                  <a:pt x="3027363" y="661841"/>
                  <a:pt x="3027363" y="2647365"/>
                </a:cubicBezTo>
                <a:cubicBezTo>
                  <a:pt x="3027363" y="4275940"/>
                  <a:pt x="2922454"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221467137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8">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3" y="768350"/>
            <a:ext cx="6216650"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6" name="Bildplatzhalter 45">
            <a:extLst>
              <a:ext uri="{FF2B5EF4-FFF2-40B4-BE49-F238E27FC236}">
                <a16:creationId xmlns:a16="http://schemas.microsoft.com/office/drawing/2014/main" id="{286F1DC7-1C16-4D6A-BED6-DC5C2D85898E}"/>
              </a:ext>
            </a:extLst>
          </p:cNvPr>
          <p:cNvSpPr>
            <a:spLocks noGrp="1"/>
          </p:cNvSpPr>
          <p:nvPr>
            <p:ph type="pic" sz="quarter" idx="12"/>
          </p:nvPr>
        </p:nvSpPr>
        <p:spPr>
          <a:xfrm>
            <a:off x="5510214" y="765175"/>
            <a:ext cx="6351587" cy="5324475"/>
          </a:xfrm>
          <a:custGeom>
            <a:avLst/>
            <a:gdLst>
              <a:gd name="connsiteX0" fmla="*/ 4840861 w 6351587"/>
              <a:gd name="connsiteY0" fmla="*/ 2937385 h 5324475"/>
              <a:gd name="connsiteX1" fmla="*/ 4383519 w 6351587"/>
              <a:gd name="connsiteY1" fmla="*/ 3859501 h 5324475"/>
              <a:gd name="connsiteX2" fmla="*/ 4840861 w 6351587"/>
              <a:gd name="connsiteY2" fmla="*/ 4565961 h 5324475"/>
              <a:gd name="connsiteX3" fmla="*/ 4844609 w 6351587"/>
              <a:gd name="connsiteY3" fmla="*/ 4565961 h 5324475"/>
              <a:gd name="connsiteX4" fmla="*/ 5294453 w 6351587"/>
              <a:gd name="connsiteY4" fmla="*/ 3859501 h 5324475"/>
              <a:gd name="connsiteX5" fmla="*/ 4840861 w 6351587"/>
              <a:gd name="connsiteY5" fmla="*/ 2937385 h 5324475"/>
              <a:gd name="connsiteX6" fmla="*/ 4840861 w 6351587"/>
              <a:gd name="connsiteY6" fmla="*/ 758515 h 5324475"/>
              <a:gd name="connsiteX7" fmla="*/ 4428504 w 6351587"/>
              <a:gd name="connsiteY7" fmla="*/ 1435229 h 5324475"/>
              <a:gd name="connsiteX8" fmla="*/ 4840861 w 6351587"/>
              <a:gd name="connsiteY8" fmla="*/ 2134252 h 5324475"/>
              <a:gd name="connsiteX9" fmla="*/ 4844609 w 6351587"/>
              <a:gd name="connsiteY9" fmla="*/ 2134252 h 5324475"/>
              <a:gd name="connsiteX10" fmla="*/ 5253218 w 6351587"/>
              <a:gd name="connsiteY10" fmla="*/ 1435229 h 5324475"/>
              <a:gd name="connsiteX11" fmla="*/ 4840861 w 6351587"/>
              <a:gd name="connsiteY11" fmla="*/ 758515 h 5324475"/>
              <a:gd name="connsiteX12" fmla="*/ 1513681 w 6351587"/>
              <a:gd name="connsiteY12" fmla="*/ 758515 h 5324475"/>
              <a:gd name="connsiteX13" fmla="*/ 1056579 w 6351587"/>
              <a:gd name="connsiteY13" fmla="*/ 2662238 h 5324475"/>
              <a:gd name="connsiteX14" fmla="*/ 1513681 w 6351587"/>
              <a:gd name="connsiteY14" fmla="*/ 4565961 h 5324475"/>
              <a:gd name="connsiteX15" fmla="*/ 1970783 w 6351587"/>
              <a:gd name="connsiteY15" fmla="*/ 2662238 h 5324475"/>
              <a:gd name="connsiteX16" fmla="*/ 1513681 w 6351587"/>
              <a:gd name="connsiteY16" fmla="*/ 758515 h 5324475"/>
              <a:gd name="connsiteX17" fmla="*/ 4837112 w 6351587"/>
              <a:gd name="connsiteY17" fmla="*/ 0 h 5324475"/>
              <a:gd name="connsiteX18" fmla="*/ 6306603 w 6351587"/>
              <a:gd name="connsiteY18" fmla="*/ 1375737 h 5324475"/>
              <a:gd name="connsiteX19" fmla="*/ 5579355 w 6351587"/>
              <a:gd name="connsiteY19" fmla="*/ 2506073 h 5324475"/>
              <a:gd name="connsiteX20" fmla="*/ 5579355 w 6351587"/>
              <a:gd name="connsiteY20" fmla="*/ 2520946 h 5324475"/>
              <a:gd name="connsiteX21" fmla="*/ 6351587 w 6351587"/>
              <a:gd name="connsiteY21" fmla="*/ 3926429 h 5324475"/>
              <a:gd name="connsiteX22" fmla="*/ 4844609 w 6351587"/>
              <a:gd name="connsiteY22" fmla="*/ 5324475 h 5324475"/>
              <a:gd name="connsiteX23" fmla="*/ 4837112 w 6351587"/>
              <a:gd name="connsiteY23" fmla="*/ 5324475 h 5324475"/>
              <a:gd name="connsiteX24" fmla="*/ 3322637 w 6351587"/>
              <a:gd name="connsiteY24" fmla="*/ 3926429 h 5324475"/>
              <a:gd name="connsiteX25" fmla="*/ 4094869 w 6351587"/>
              <a:gd name="connsiteY25" fmla="*/ 2520946 h 5324475"/>
              <a:gd name="connsiteX26" fmla="*/ 4094869 w 6351587"/>
              <a:gd name="connsiteY26" fmla="*/ 2506073 h 5324475"/>
              <a:gd name="connsiteX27" fmla="*/ 3367621 w 6351587"/>
              <a:gd name="connsiteY27" fmla="*/ 1375737 h 5324475"/>
              <a:gd name="connsiteX28" fmla="*/ 4837112 w 6351587"/>
              <a:gd name="connsiteY28" fmla="*/ 0 h 5324475"/>
              <a:gd name="connsiteX29" fmla="*/ 1513681 w 6351587"/>
              <a:gd name="connsiteY29" fmla="*/ 0 h 5324475"/>
              <a:gd name="connsiteX30" fmla="*/ 3027362 w 6351587"/>
              <a:gd name="connsiteY30" fmla="*/ 2647365 h 5324475"/>
              <a:gd name="connsiteX31" fmla="*/ 1513681 w 6351587"/>
              <a:gd name="connsiteY31" fmla="*/ 5324475 h 5324475"/>
              <a:gd name="connsiteX32" fmla="*/ 0 w 6351587"/>
              <a:gd name="connsiteY32" fmla="*/ 2647365 h 5324475"/>
              <a:gd name="connsiteX33" fmla="*/ 1513681 w 6351587"/>
              <a:gd name="connsiteY33" fmla="*/ 0 h 532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351587" h="5324475">
                <a:moveTo>
                  <a:pt x="4840861" y="2937385"/>
                </a:moveTo>
                <a:cubicBezTo>
                  <a:pt x="4368524" y="2937385"/>
                  <a:pt x="4383519" y="3547171"/>
                  <a:pt x="4383519" y="3859501"/>
                </a:cubicBezTo>
                <a:cubicBezTo>
                  <a:pt x="4383519" y="4156958"/>
                  <a:pt x="4436001" y="4565961"/>
                  <a:pt x="4840861" y="4565961"/>
                </a:cubicBezTo>
                <a:cubicBezTo>
                  <a:pt x="4840861" y="4565961"/>
                  <a:pt x="4844609" y="4565961"/>
                  <a:pt x="4844609" y="4565961"/>
                </a:cubicBezTo>
                <a:cubicBezTo>
                  <a:pt x="5249469" y="4562242"/>
                  <a:pt x="5294453" y="4156958"/>
                  <a:pt x="5294453" y="3859501"/>
                </a:cubicBezTo>
                <a:cubicBezTo>
                  <a:pt x="5294453" y="3550890"/>
                  <a:pt x="5309448" y="2944821"/>
                  <a:pt x="4840861" y="2937385"/>
                </a:cubicBezTo>
                <a:close/>
                <a:moveTo>
                  <a:pt x="4840861" y="758515"/>
                </a:moveTo>
                <a:cubicBezTo>
                  <a:pt x="4473488" y="758515"/>
                  <a:pt x="4428504" y="1182390"/>
                  <a:pt x="4428504" y="1435229"/>
                </a:cubicBezTo>
                <a:cubicBezTo>
                  <a:pt x="4428504" y="1702940"/>
                  <a:pt x="4473488" y="2130534"/>
                  <a:pt x="4840861" y="2134252"/>
                </a:cubicBezTo>
                <a:cubicBezTo>
                  <a:pt x="4844609" y="2134252"/>
                  <a:pt x="4840861" y="2134252"/>
                  <a:pt x="4844609" y="2134252"/>
                </a:cubicBezTo>
                <a:cubicBezTo>
                  <a:pt x="5211982" y="2126816"/>
                  <a:pt x="5253218" y="1702940"/>
                  <a:pt x="5253218" y="1435229"/>
                </a:cubicBezTo>
                <a:cubicBezTo>
                  <a:pt x="5253218" y="1182390"/>
                  <a:pt x="5208233" y="758515"/>
                  <a:pt x="4840861" y="758515"/>
                </a:cubicBezTo>
                <a:close/>
                <a:moveTo>
                  <a:pt x="1513681" y="758515"/>
                </a:moveTo>
                <a:cubicBezTo>
                  <a:pt x="1064073" y="758515"/>
                  <a:pt x="1056579" y="1063408"/>
                  <a:pt x="1056579" y="2662238"/>
                </a:cubicBezTo>
                <a:cubicBezTo>
                  <a:pt x="1056579" y="4231322"/>
                  <a:pt x="1094046" y="4565961"/>
                  <a:pt x="1513681" y="4565961"/>
                </a:cubicBezTo>
                <a:cubicBezTo>
                  <a:pt x="1933315" y="4565961"/>
                  <a:pt x="1970783" y="4231322"/>
                  <a:pt x="1970783" y="2662238"/>
                </a:cubicBezTo>
                <a:cubicBezTo>
                  <a:pt x="1970783" y="1063408"/>
                  <a:pt x="1963289" y="758515"/>
                  <a:pt x="1513681" y="758515"/>
                </a:cubicBezTo>
                <a:close/>
                <a:moveTo>
                  <a:pt x="4837112" y="0"/>
                </a:moveTo>
                <a:cubicBezTo>
                  <a:pt x="5804277" y="0"/>
                  <a:pt x="6306603" y="431312"/>
                  <a:pt x="6306603" y="1375737"/>
                </a:cubicBezTo>
                <a:cubicBezTo>
                  <a:pt x="6306603" y="1926032"/>
                  <a:pt x="6179147" y="2357345"/>
                  <a:pt x="5579355" y="2506073"/>
                </a:cubicBezTo>
                <a:cubicBezTo>
                  <a:pt x="5579355" y="2506073"/>
                  <a:pt x="5579355" y="2506073"/>
                  <a:pt x="5579355" y="2520946"/>
                </a:cubicBezTo>
                <a:cubicBezTo>
                  <a:pt x="6254121" y="2758911"/>
                  <a:pt x="6351587" y="3286897"/>
                  <a:pt x="6351587" y="3926429"/>
                </a:cubicBezTo>
                <a:cubicBezTo>
                  <a:pt x="6351587" y="4900599"/>
                  <a:pt x="5834266" y="5324475"/>
                  <a:pt x="4844609" y="5324475"/>
                </a:cubicBezTo>
                <a:cubicBezTo>
                  <a:pt x="4844609" y="5324475"/>
                  <a:pt x="4840861" y="5324475"/>
                  <a:pt x="4837112" y="5324475"/>
                </a:cubicBezTo>
                <a:cubicBezTo>
                  <a:pt x="3847455" y="5324475"/>
                  <a:pt x="3322637" y="4900599"/>
                  <a:pt x="3322637" y="3926429"/>
                </a:cubicBezTo>
                <a:cubicBezTo>
                  <a:pt x="3322637" y="3286897"/>
                  <a:pt x="3420103" y="2758911"/>
                  <a:pt x="4094869" y="2520946"/>
                </a:cubicBezTo>
                <a:cubicBezTo>
                  <a:pt x="4094869" y="2520946"/>
                  <a:pt x="4094869" y="2520946"/>
                  <a:pt x="4094869" y="2506073"/>
                </a:cubicBezTo>
                <a:cubicBezTo>
                  <a:pt x="3510072" y="2357345"/>
                  <a:pt x="3367621" y="1926032"/>
                  <a:pt x="3367621" y="1375737"/>
                </a:cubicBezTo>
                <a:cubicBezTo>
                  <a:pt x="3367621" y="431312"/>
                  <a:pt x="3869947" y="0"/>
                  <a:pt x="4837112" y="0"/>
                </a:cubicBezTo>
                <a:close/>
                <a:moveTo>
                  <a:pt x="1513681" y="0"/>
                </a:moveTo>
                <a:cubicBezTo>
                  <a:pt x="2802558" y="0"/>
                  <a:pt x="3027362" y="661841"/>
                  <a:pt x="3027362" y="2647365"/>
                </a:cubicBezTo>
                <a:cubicBezTo>
                  <a:pt x="3027362" y="4275940"/>
                  <a:pt x="2922453" y="5324475"/>
                  <a:pt x="1513681" y="5324475"/>
                </a:cubicBezTo>
                <a:cubicBezTo>
                  <a:pt x="104908" y="5324475"/>
                  <a:pt x="0" y="4275940"/>
                  <a:pt x="0" y="2647365"/>
                </a:cubicBezTo>
                <a:cubicBezTo>
                  <a:pt x="0" y="661841"/>
                  <a:pt x="224804" y="0"/>
                  <a:pt x="1513681"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22888852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09">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3" y="768350"/>
            <a:ext cx="6216650"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6" name="Bildplatzhalter 15">
            <a:extLst>
              <a:ext uri="{FF2B5EF4-FFF2-40B4-BE49-F238E27FC236}">
                <a16:creationId xmlns:a16="http://schemas.microsoft.com/office/drawing/2014/main" id="{6011AACA-54C2-4EF9-87BC-944999F30399}"/>
              </a:ext>
            </a:extLst>
          </p:cNvPr>
          <p:cNvSpPr>
            <a:spLocks noGrp="1"/>
          </p:cNvSpPr>
          <p:nvPr>
            <p:ph type="pic" sz="quarter" idx="12"/>
          </p:nvPr>
        </p:nvSpPr>
        <p:spPr>
          <a:xfrm>
            <a:off x="5521326" y="765174"/>
            <a:ext cx="6355205" cy="5327650"/>
          </a:xfrm>
          <a:custGeom>
            <a:avLst/>
            <a:gdLst>
              <a:gd name="connsiteX0" fmla="*/ 1513682 w 6355205"/>
              <a:gd name="connsiteY0" fmla="*/ 758515 h 5327650"/>
              <a:gd name="connsiteX1" fmla="*/ 1056580 w 6355205"/>
              <a:gd name="connsiteY1" fmla="*/ 2662238 h 5327650"/>
              <a:gd name="connsiteX2" fmla="*/ 1513682 w 6355205"/>
              <a:gd name="connsiteY2" fmla="*/ 4565961 h 5327650"/>
              <a:gd name="connsiteX3" fmla="*/ 1970784 w 6355205"/>
              <a:gd name="connsiteY3" fmla="*/ 2662238 h 5327650"/>
              <a:gd name="connsiteX4" fmla="*/ 1513682 w 6355205"/>
              <a:gd name="connsiteY4" fmla="*/ 758515 h 5327650"/>
              <a:gd name="connsiteX5" fmla="*/ 4833586 w 6355205"/>
              <a:gd name="connsiteY5" fmla="*/ 713823 h 5327650"/>
              <a:gd name="connsiteX6" fmla="*/ 4376351 w 6355205"/>
              <a:gd name="connsiteY6" fmla="*/ 1635845 h 5327650"/>
              <a:gd name="connsiteX7" fmla="*/ 4814847 w 6355205"/>
              <a:gd name="connsiteY7" fmla="*/ 2535560 h 5327650"/>
              <a:gd name="connsiteX8" fmla="*/ 4822343 w 6355205"/>
              <a:gd name="connsiteY8" fmla="*/ 2535560 h 5327650"/>
              <a:gd name="connsiteX9" fmla="*/ 5298317 w 6355205"/>
              <a:gd name="connsiteY9" fmla="*/ 1613538 h 5327650"/>
              <a:gd name="connsiteX10" fmla="*/ 4833586 w 6355205"/>
              <a:gd name="connsiteY10" fmla="*/ 713823 h 5327650"/>
              <a:gd name="connsiteX11" fmla="*/ 4811099 w 6355205"/>
              <a:gd name="connsiteY11" fmla="*/ 0 h 5327650"/>
              <a:gd name="connsiteX12" fmla="*/ 6355205 w 6355205"/>
              <a:gd name="connsiteY12" fmla="*/ 2687991 h 5327650"/>
              <a:gd name="connsiteX13" fmla="*/ 4803604 w 6355205"/>
              <a:gd name="connsiteY13" fmla="*/ 5327650 h 5327650"/>
              <a:gd name="connsiteX14" fmla="*/ 3394420 w 6355205"/>
              <a:gd name="connsiteY14" fmla="*/ 4041281 h 5327650"/>
              <a:gd name="connsiteX15" fmla="*/ 4443812 w 6355205"/>
              <a:gd name="connsiteY15" fmla="*/ 4041281 h 5327650"/>
              <a:gd name="connsiteX16" fmla="*/ 4518769 w 6355205"/>
              <a:gd name="connsiteY16" fmla="*/ 4405628 h 5327650"/>
              <a:gd name="connsiteX17" fmla="*/ 4829839 w 6355205"/>
              <a:gd name="connsiteY17" fmla="*/ 4565495 h 5327650"/>
              <a:gd name="connsiteX18" fmla="*/ 5294569 w 6355205"/>
              <a:gd name="connsiteY18" fmla="*/ 2907343 h 5327650"/>
              <a:gd name="connsiteX19" fmla="*/ 4814847 w 6355205"/>
              <a:gd name="connsiteY19" fmla="*/ 3197334 h 5327650"/>
              <a:gd name="connsiteX20" fmla="*/ 4428821 w 6355205"/>
              <a:gd name="connsiteY20" fmla="*/ 3249383 h 5327650"/>
              <a:gd name="connsiteX21" fmla="*/ 3319463 w 6355205"/>
              <a:gd name="connsiteY21" fmla="*/ 1844044 h 5327650"/>
              <a:gd name="connsiteX22" fmla="*/ 4811099 w 6355205"/>
              <a:gd name="connsiteY22" fmla="*/ 0 h 5327650"/>
              <a:gd name="connsiteX23" fmla="*/ 1513682 w 6355205"/>
              <a:gd name="connsiteY23" fmla="*/ 0 h 5327650"/>
              <a:gd name="connsiteX24" fmla="*/ 3027363 w 6355205"/>
              <a:gd name="connsiteY24" fmla="*/ 2647365 h 5327650"/>
              <a:gd name="connsiteX25" fmla="*/ 1513682 w 6355205"/>
              <a:gd name="connsiteY25" fmla="*/ 5324475 h 5327650"/>
              <a:gd name="connsiteX26" fmla="*/ 0 w 6355205"/>
              <a:gd name="connsiteY26" fmla="*/ 2647365 h 5327650"/>
              <a:gd name="connsiteX27" fmla="*/ 1513682 w 6355205"/>
              <a:gd name="connsiteY27" fmla="*/ 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55205" h="5327650">
                <a:moveTo>
                  <a:pt x="1513682" y="758515"/>
                </a:moveTo>
                <a:cubicBezTo>
                  <a:pt x="1064073" y="758515"/>
                  <a:pt x="1056580" y="1063408"/>
                  <a:pt x="1056580" y="2662238"/>
                </a:cubicBezTo>
                <a:cubicBezTo>
                  <a:pt x="1056580" y="4231322"/>
                  <a:pt x="1094047" y="4565961"/>
                  <a:pt x="1513682" y="4565961"/>
                </a:cubicBezTo>
                <a:cubicBezTo>
                  <a:pt x="1933316" y="4565961"/>
                  <a:pt x="1970784" y="4231322"/>
                  <a:pt x="1970784" y="2662238"/>
                </a:cubicBezTo>
                <a:cubicBezTo>
                  <a:pt x="1970784" y="1063408"/>
                  <a:pt x="1963290" y="758515"/>
                  <a:pt x="1513682" y="758515"/>
                </a:cubicBezTo>
                <a:close/>
                <a:moveTo>
                  <a:pt x="4833586" y="713823"/>
                </a:moveTo>
                <a:cubicBezTo>
                  <a:pt x="4376351" y="713823"/>
                  <a:pt x="4376351" y="1316112"/>
                  <a:pt x="4376351" y="1635845"/>
                </a:cubicBezTo>
                <a:cubicBezTo>
                  <a:pt x="4376351" y="1955579"/>
                  <a:pt x="4380099" y="2528124"/>
                  <a:pt x="4814847" y="2535560"/>
                </a:cubicBezTo>
                <a:cubicBezTo>
                  <a:pt x="4814847" y="2535560"/>
                  <a:pt x="4822343" y="2535560"/>
                  <a:pt x="4822343" y="2535560"/>
                </a:cubicBezTo>
                <a:cubicBezTo>
                  <a:pt x="5272083" y="2535560"/>
                  <a:pt x="5298317" y="1933272"/>
                  <a:pt x="5298317" y="1613538"/>
                </a:cubicBezTo>
                <a:cubicBezTo>
                  <a:pt x="5298317" y="1286369"/>
                  <a:pt x="5283326" y="713823"/>
                  <a:pt x="4833586" y="713823"/>
                </a:cubicBezTo>
                <a:close/>
                <a:moveTo>
                  <a:pt x="4811099" y="0"/>
                </a:moveTo>
                <a:cubicBezTo>
                  <a:pt x="6362701" y="0"/>
                  <a:pt x="6355205" y="1230602"/>
                  <a:pt x="6355205" y="2687991"/>
                </a:cubicBezTo>
                <a:cubicBezTo>
                  <a:pt x="6355205" y="3966924"/>
                  <a:pt x="6332718" y="5327650"/>
                  <a:pt x="4803604" y="5327650"/>
                </a:cubicBezTo>
                <a:cubicBezTo>
                  <a:pt x="3896629" y="5327650"/>
                  <a:pt x="3371933" y="5022788"/>
                  <a:pt x="3394420" y="4041281"/>
                </a:cubicBezTo>
                <a:cubicBezTo>
                  <a:pt x="3394420" y="4041281"/>
                  <a:pt x="3394420" y="4041281"/>
                  <a:pt x="4443812" y="4041281"/>
                </a:cubicBezTo>
                <a:cubicBezTo>
                  <a:pt x="4443812" y="4175123"/>
                  <a:pt x="4458803" y="4308965"/>
                  <a:pt x="4518769" y="4405628"/>
                </a:cubicBezTo>
                <a:cubicBezTo>
                  <a:pt x="4578734" y="4502292"/>
                  <a:pt x="4672430" y="4565495"/>
                  <a:pt x="4829839" y="4565495"/>
                </a:cubicBezTo>
                <a:cubicBezTo>
                  <a:pt x="5354535" y="4565495"/>
                  <a:pt x="5294569" y="4141662"/>
                  <a:pt x="5294569" y="2907343"/>
                </a:cubicBezTo>
                <a:cubicBezTo>
                  <a:pt x="5152152" y="3048621"/>
                  <a:pt x="4994743" y="3141566"/>
                  <a:pt x="4814847" y="3197334"/>
                </a:cubicBezTo>
                <a:cubicBezTo>
                  <a:pt x="4694917" y="3234512"/>
                  <a:pt x="4563743" y="3249383"/>
                  <a:pt x="4428821" y="3249383"/>
                </a:cubicBezTo>
                <a:cubicBezTo>
                  <a:pt x="3626785" y="3249383"/>
                  <a:pt x="3319463" y="2535560"/>
                  <a:pt x="3319463" y="1844044"/>
                </a:cubicBezTo>
                <a:cubicBezTo>
                  <a:pt x="3319463" y="825358"/>
                  <a:pt x="3634281" y="0"/>
                  <a:pt x="4811099" y="0"/>
                </a:cubicBezTo>
                <a:close/>
                <a:moveTo>
                  <a:pt x="1513682" y="0"/>
                </a:moveTo>
                <a:cubicBezTo>
                  <a:pt x="2802559" y="0"/>
                  <a:pt x="3027363" y="661841"/>
                  <a:pt x="3027363" y="2647365"/>
                </a:cubicBezTo>
                <a:cubicBezTo>
                  <a:pt x="3027363" y="4275940"/>
                  <a:pt x="2922455" y="5324475"/>
                  <a:pt x="1513682" y="5324475"/>
                </a:cubicBezTo>
                <a:cubicBezTo>
                  <a:pt x="104909" y="5324475"/>
                  <a:pt x="0" y="4275940"/>
                  <a:pt x="0" y="2647365"/>
                </a:cubicBezTo>
                <a:cubicBezTo>
                  <a:pt x="0" y="661841"/>
                  <a:pt x="224804" y="0"/>
                  <a:pt x="1513682" y="0"/>
                </a:cubicBezTo>
                <a:close/>
              </a:path>
            </a:pathLst>
          </a:custGeom>
          <a:solidFill>
            <a:schemeClr val="bg1"/>
          </a:solidFill>
        </p:spPr>
        <p:txBody>
          <a:bodyPr wrap="square">
            <a:noAutofit/>
          </a:bodyPr>
          <a:lstStyle>
            <a:lvl1pPr>
              <a:defRPr sz="1200"/>
            </a:lvl1pPr>
          </a:lstStyle>
          <a:p>
            <a:r>
              <a:rPr lang="de-DE"/>
              <a:t>Bild durch Klicken auf Symbol hinzufügen</a:t>
            </a:r>
          </a:p>
        </p:txBody>
      </p:sp>
    </p:spTree>
    <p:extLst>
      <p:ext uri="{BB962C8B-B14F-4D97-AF65-F5344CB8AC3E}">
        <p14:creationId xmlns:p14="http://schemas.microsoft.com/office/powerpoint/2010/main" val="198702566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rennfolie Zahl-Bildplatzhalter 10">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581B5379-3A94-4D31-B5BB-D0437420C10C}"/>
              </a:ext>
            </a:extLst>
          </p:cNvPr>
          <p:cNvSpPr/>
          <p:nvPr userDrawn="1"/>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Textplatzhalter 4">
            <a:extLst>
              <a:ext uri="{FF2B5EF4-FFF2-40B4-BE49-F238E27FC236}">
                <a16:creationId xmlns:a16="http://schemas.microsoft.com/office/drawing/2014/main" id="{CFE64B57-C645-4D92-85E6-6494F8AA3074}"/>
              </a:ext>
            </a:extLst>
          </p:cNvPr>
          <p:cNvSpPr>
            <a:spLocks noGrp="1"/>
          </p:cNvSpPr>
          <p:nvPr>
            <p:ph type="body" sz="quarter" idx="11"/>
          </p:nvPr>
        </p:nvSpPr>
        <p:spPr>
          <a:xfrm>
            <a:off x="595224" y="1767910"/>
            <a:ext cx="4372618" cy="3813380"/>
          </a:xfrm>
        </p:spPr>
        <p:txBody>
          <a:bodyPr>
            <a:normAutofit/>
          </a:bodyPr>
          <a:lstStyle>
            <a:lvl1pPr>
              <a:defRPr sz="3000">
                <a:solidFill>
                  <a:schemeClr val="bg1"/>
                </a:solidFill>
              </a:defRPr>
            </a:lvl1pPr>
          </a:lstStyle>
          <a:p>
            <a:pPr lvl="0"/>
            <a:r>
              <a:rPr lang="de-DE"/>
              <a:t>Mastertextformat bearbeiten</a:t>
            </a:r>
          </a:p>
        </p:txBody>
      </p:sp>
      <p:sp>
        <p:nvSpPr>
          <p:cNvPr id="3" name="Freihandform: Form 2">
            <a:extLst>
              <a:ext uri="{FF2B5EF4-FFF2-40B4-BE49-F238E27FC236}">
                <a16:creationId xmlns:a16="http://schemas.microsoft.com/office/drawing/2014/main" id="{EAD2CD81-B02B-4ECB-BC37-F2B31574387E}"/>
              </a:ext>
            </a:extLst>
          </p:cNvPr>
          <p:cNvSpPr/>
          <p:nvPr userDrawn="1"/>
        </p:nvSpPr>
        <p:spPr>
          <a:xfrm>
            <a:off x="-4119" y="0"/>
            <a:ext cx="234778" cy="2647371"/>
          </a:xfrm>
          <a:custGeom>
            <a:avLst/>
            <a:gdLst>
              <a:gd name="connsiteX0" fmla="*/ 234778 w 234778"/>
              <a:gd name="connsiteY0" fmla="*/ 0 h 2640227"/>
              <a:gd name="connsiteX1" fmla="*/ 234778 w 234778"/>
              <a:gd name="connsiteY1" fmla="*/ 2500184 h 2640227"/>
              <a:gd name="connsiteX2" fmla="*/ 0 w 234778"/>
              <a:gd name="connsiteY2" fmla="*/ 2640227 h 2640227"/>
              <a:gd name="connsiteX0" fmla="*/ 227634 w 227634"/>
              <a:gd name="connsiteY0" fmla="*/ 0 h 2642609"/>
              <a:gd name="connsiteX1" fmla="*/ 227634 w 227634"/>
              <a:gd name="connsiteY1" fmla="*/ 2500184 h 2642609"/>
              <a:gd name="connsiteX2" fmla="*/ 0 w 227634"/>
              <a:gd name="connsiteY2" fmla="*/ 2642609 h 2642609"/>
              <a:gd name="connsiteX0" fmla="*/ 234778 w 234778"/>
              <a:gd name="connsiteY0" fmla="*/ 0 h 2647371"/>
              <a:gd name="connsiteX1" fmla="*/ 234778 w 234778"/>
              <a:gd name="connsiteY1" fmla="*/ 2500184 h 2647371"/>
              <a:gd name="connsiteX2" fmla="*/ 0 w 234778"/>
              <a:gd name="connsiteY2" fmla="*/ 2647371 h 2647371"/>
            </a:gdLst>
            <a:ahLst/>
            <a:cxnLst>
              <a:cxn ang="0">
                <a:pos x="connsiteX0" y="connsiteY0"/>
              </a:cxn>
              <a:cxn ang="0">
                <a:pos x="connsiteX1" y="connsiteY1"/>
              </a:cxn>
              <a:cxn ang="0">
                <a:pos x="connsiteX2" y="connsiteY2"/>
              </a:cxn>
            </a:cxnLst>
            <a:rect l="l" t="t" r="r" b="b"/>
            <a:pathLst>
              <a:path w="234778" h="2647371">
                <a:moveTo>
                  <a:pt x="234778" y="0"/>
                </a:moveTo>
                <a:lnTo>
                  <a:pt x="234778" y="2500184"/>
                </a:lnTo>
                <a:lnTo>
                  <a:pt x="0" y="2647371"/>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AutoShape 4">
            <a:extLst>
              <a:ext uri="{FF2B5EF4-FFF2-40B4-BE49-F238E27FC236}">
                <a16:creationId xmlns:a16="http://schemas.microsoft.com/office/drawing/2014/main" id="{58A9EE15-A736-4B83-A8AD-9C555A103AB0}"/>
              </a:ext>
            </a:extLst>
          </p:cNvPr>
          <p:cNvSpPr>
            <a:spLocks noChangeAspect="1" noChangeArrowheads="1" noTextEdit="1"/>
          </p:cNvSpPr>
          <p:nvPr userDrawn="1"/>
        </p:nvSpPr>
        <p:spPr bwMode="auto">
          <a:xfrm>
            <a:off x="5484813" y="768350"/>
            <a:ext cx="6216650" cy="532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7" name="Bildplatzhalter 16">
            <a:extLst>
              <a:ext uri="{FF2B5EF4-FFF2-40B4-BE49-F238E27FC236}">
                <a16:creationId xmlns:a16="http://schemas.microsoft.com/office/drawing/2014/main" id="{532DFA9D-5800-4F7F-924A-442E4B53022B}"/>
              </a:ext>
            </a:extLst>
          </p:cNvPr>
          <p:cNvSpPr>
            <a:spLocks noGrp="1"/>
          </p:cNvSpPr>
          <p:nvPr>
            <p:ph type="pic" sz="quarter" idx="12"/>
          </p:nvPr>
        </p:nvSpPr>
        <p:spPr>
          <a:xfrm>
            <a:off x="6020518" y="765174"/>
            <a:ext cx="5858744" cy="5327650"/>
          </a:xfrm>
          <a:custGeom>
            <a:avLst/>
            <a:gdLst>
              <a:gd name="connsiteX0" fmla="*/ 4345063 w 5858744"/>
              <a:gd name="connsiteY0" fmla="*/ 758967 h 5327650"/>
              <a:gd name="connsiteX1" fmla="*/ 3887961 w 5858744"/>
              <a:gd name="connsiteY1" fmla="*/ 2663825 h 5327650"/>
              <a:gd name="connsiteX2" fmla="*/ 4345063 w 5858744"/>
              <a:gd name="connsiteY2" fmla="*/ 4568683 h 5327650"/>
              <a:gd name="connsiteX3" fmla="*/ 4802164 w 5858744"/>
              <a:gd name="connsiteY3" fmla="*/ 2663825 h 5327650"/>
              <a:gd name="connsiteX4" fmla="*/ 4345063 w 5858744"/>
              <a:gd name="connsiteY4" fmla="*/ 758967 h 5327650"/>
              <a:gd name="connsiteX5" fmla="*/ 1011810 w 5858744"/>
              <a:gd name="connsiteY5" fmla="*/ 82550 h 5327650"/>
              <a:gd name="connsiteX6" fmla="*/ 2016125 w 5858744"/>
              <a:gd name="connsiteY6" fmla="*/ 82550 h 5327650"/>
              <a:gd name="connsiteX7" fmla="*/ 2016125 w 5858744"/>
              <a:gd name="connsiteY7" fmla="*/ 5275263 h 5327650"/>
              <a:gd name="connsiteX8" fmla="*/ 884397 w 5858744"/>
              <a:gd name="connsiteY8" fmla="*/ 5275263 h 5327650"/>
              <a:gd name="connsiteX9" fmla="*/ 884397 w 5858744"/>
              <a:gd name="connsiteY9" fmla="*/ 1280296 h 5327650"/>
              <a:gd name="connsiteX10" fmla="*/ 0 w 5858744"/>
              <a:gd name="connsiteY10" fmla="*/ 1860571 h 5327650"/>
              <a:gd name="connsiteX11" fmla="*/ 0 w 5858744"/>
              <a:gd name="connsiteY11" fmla="*/ 886007 h 5327650"/>
              <a:gd name="connsiteX12" fmla="*/ 1011810 w 5858744"/>
              <a:gd name="connsiteY12" fmla="*/ 82550 h 5327650"/>
              <a:gd name="connsiteX13" fmla="*/ 4345063 w 5858744"/>
              <a:gd name="connsiteY13" fmla="*/ 0 h 5327650"/>
              <a:gd name="connsiteX14" fmla="*/ 5858744 w 5858744"/>
              <a:gd name="connsiteY14" fmla="*/ 2648943 h 5327650"/>
              <a:gd name="connsiteX15" fmla="*/ 4345063 w 5858744"/>
              <a:gd name="connsiteY15" fmla="*/ 5327650 h 5327650"/>
              <a:gd name="connsiteX16" fmla="*/ 2831381 w 5858744"/>
              <a:gd name="connsiteY16" fmla="*/ 2648943 h 5327650"/>
              <a:gd name="connsiteX17" fmla="*/ 4345063 w 5858744"/>
              <a:gd name="connsiteY17" fmla="*/ 0 h 53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58744" h="5327650">
                <a:moveTo>
                  <a:pt x="4345063" y="758967"/>
                </a:moveTo>
                <a:cubicBezTo>
                  <a:pt x="3895454" y="758967"/>
                  <a:pt x="3887961" y="1064042"/>
                  <a:pt x="3887961" y="2663825"/>
                </a:cubicBezTo>
                <a:cubicBezTo>
                  <a:pt x="3887961" y="4233845"/>
                  <a:pt x="3925428" y="4568683"/>
                  <a:pt x="4345063" y="4568683"/>
                </a:cubicBezTo>
                <a:cubicBezTo>
                  <a:pt x="4764697" y="4568683"/>
                  <a:pt x="4802164" y="4233845"/>
                  <a:pt x="4802164" y="2663825"/>
                </a:cubicBezTo>
                <a:cubicBezTo>
                  <a:pt x="4802164" y="1064042"/>
                  <a:pt x="4794671" y="758967"/>
                  <a:pt x="4345063" y="758967"/>
                </a:cubicBezTo>
                <a:close/>
                <a:moveTo>
                  <a:pt x="1011810" y="82550"/>
                </a:moveTo>
                <a:cubicBezTo>
                  <a:pt x="2016125" y="82550"/>
                  <a:pt x="2016125" y="82550"/>
                  <a:pt x="2016125" y="82550"/>
                </a:cubicBezTo>
                <a:cubicBezTo>
                  <a:pt x="2016125" y="5275263"/>
                  <a:pt x="2016125" y="5275263"/>
                  <a:pt x="2016125" y="5275263"/>
                </a:cubicBezTo>
                <a:cubicBezTo>
                  <a:pt x="884397" y="5275263"/>
                  <a:pt x="884397" y="5275263"/>
                  <a:pt x="884397" y="5275263"/>
                </a:cubicBezTo>
                <a:cubicBezTo>
                  <a:pt x="884397" y="1280296"/>
                  <a:pt x="884397" y="1280296"/>
                  <a:pt x="884397" y="1280296"/>
                </a:cubicBezTo>
                <a:cubicBezTo>
                  <a:pt x="614581" y="1503479"/>
                  <a:pt x="307291" y="1696904"/>
                  <a:pt x="0" y="1860571"/>
                </a:cubicBezTo>
                <a:lnTo>
                  <a:pt x="0" y="886007"/>
                </a:lnTo>
                <a:cubicBezTo>
                  <a:pt x="374745" y="677703"/>
                  <a:pt x="741994" y="432203"/>
                  <a:pt x="1011810" y="82550"/>
                </a:cubicBezTo>
                <a:close/>
                <a:moveTo>
                  <a:pt x="4345063" y="0"/>
                </a:moveTo>
                <a:cubicBezTo>
                  <a:pt x="5633940" y="0"/>
                  <a:pt x="5858744" y="662236"/>
                  <a:pt x="5858744" y="2648943"/>
                </a:cubicBezTo>
                <a:cubicBezTo>
                  <a:pt x="5858744" y="4278490"/>
                  <a:pt x="5753835" y="5327650"/>
                  <a:pt x="4345063" y="5327650"/>
                </a:cubicBezTo>
                <a:cubicBezTo>
                  <a:pt x="2936290" y="5327650"/>
                  <a:pt x="2831381" y="4278490"/>
                  <a:pt x="2831381" y="2648943"/>
                </a:cubicBezTo>
                <a:cubicBezTo>
                  <a:pt x="2831381" y="662236"/>
                  <a:pt x="3056185" y="0"/>
                  <a:pt x="4345063" y="0"/>
                </a:cubicBezTo>
                <a:close/>
              </a:path>
            </a:pathLst>
          </a:custGeom>
          <a:solidFill>
            <a:schemeClr val="bg1"/>
          </a:solidFill>
        </p:spPr>
        <p:txBody>
          <a:bodyPr wrap="square">
            <a:noAutofit/>
          </a:bodyPr>
          <a:lstStyle>
            <a:lvl1pPr>
              <a:defRPr sz="1200">
                <a:solidFill>
                  <a:schemeClr val="tx1"/>
                </a:solidFill>
              </a:defRPr>
            </a:lvl1pPr>
          </a:lstStyle>
          <a:p>
            <a:r>
              <a:rPr lang="de-DE"/>
              <a:t>Bild durch Klicken auf Symbol hinzufügen</a:t>
            </a:r>
          </a:p>
        </p:txBody>
      </p:sp>
    </p:spTree>
    <p:extLst>
      <p:ext uri="{BB962C8B-B14F-4D97-AF65-F5344CB8AC3E}">
        <p14:creationId xmlns:p14="http://schemas.microsoft.com/office/powerpoint/2010/main" val="1746703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chluss-Folie_Dual-Vortrag">
    <p:spTree>
      <p:nvGrpSpPr>
        <p:cNvPr id="1" name=""/>
        <p:cNvGrpSpPr/>
        <p:nvPr/>
      </p:nvGrpSpPr>
      <p:grpSpPr>
        <a:xfrm>
          <a:off x="0" y="0"/>
          <a:ext cx="0" cy="0"/>
          <a:chOff x="0" y="0"/>
          <a:chExt cx="0" cy="0"/>
        </a:xfrm>
      </p:grpSpPr>
      <p:sp>
        <p:nvSpPr>
          <p:cNvPr id="11" name="Freihandform: Form 10">
            <a:extLst>
              <a:ext uri="{FF2B5EF4-FFF2-40B4-BE49-F238E27FC236}">
                <a16:creationId xmlns:a16="http://schemas.microsoft.com/office/drawing/2014/main" id="{27A0CB72-7552-4FD5-81C9-8126891CC607}"/>
              </a:ext>
            </a:extLst>
          </p:cNvPr>
          <p:cNvSpPr/>
          <p:nvPr userDrawn="1"/>
        </p:nvSpPr>
        <p:spPr>
          <a:xfrm>
            <a:off x="5608325" y="0"/>
            <a:ext cx="4197412" cy="4165172"/>
          </a:xfrm>
          <a:custGeom>
            <a:avLst/>
            <a:gdLst>
              <a:gd name="connsiteX0" fmla="*/ 0 w 4197412"/>
              <a:gd name="connsiteY0" fmla="*/ 0 h 4165172"/>
              <a:gd name="connsiteX1" fmla="*/ 4197412 w 4197412"/>
              <a:gd name="connsiteY1" fmla="*/ 0 h 4165172"/>
              <a:gd name="connsiteX2" fmla="*/ 4197412 w 4197412"/>
              <a:gd name="connsiteY2" fmla="*/ 3598303 h 4165172"/>
              <a:gd name="connsiteX3" fmla="*/ 4197412 w 4197412"/>
              <a:gd name="connsiteY3" fmla="*/ 3948901 h 4165172"/>
              <a:gd name="connsiteX4" fmla="*/ 3877523 w 4197412"/>
              <a:gd name="connsiteY4" fmla="*/ 4165172 h 4165172"/>
              <a:gd name="connsiteX5" fmla="*/ 3152782 w 4197412"/>
              <a:gd name="connsiteY5" fmla="*/ 4165172 h 4165172"/>
              <a:gd name="connsiteX6" fmla="*/ 0 w 4197412"/>
              <a:gd name="connsiteY6" fmla="*/ 4165172 h 416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7412" h="4165172">
                <a:moveTo>
                  <a:pt x="0" y="0"/>
                </a:moveTo>
                <a:lnTo>
                  <a:pt x="4197412" y="0"/>
                </a:lnTo>
                <a:lnTo>
                  <a:pt x="4197412" y="3598303"/>
                </a:lnTo>
                <a:lnTo>
                  <a:pt x="4197412" y="3948901"/>
                </a:lnTo>
                <a:lnTo>
                  <a:pt x="3877523" y="4165172"/>
                </a:lnTo>
                <a:lnTo>
                  <a:pt x="3152782" y="4165172"/>
                </a:lnTo>
                <a:lnTo>
                  <a:pt x="0" y="416517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10" name="Textplatzhalter 9">
            <a:extLst>
              <a:ext uri="{FF2B5EF4-FFF2-40B4-BE49-F238E27FC236}">
                <a16:creationId xmlns:a16="http://schemas.microsoft.com/office/drawing/2014/main" id="{DE0024ED-F493-4039-9FFD-C79724436035}"/>
              </a:ext>
            </a:extLst>
          </p:cNvPr>
          <p:cNvSpPr>
            <a:spLocks noGrp="1"/>
          </p:cNvSpPr>
          <p:nvPr>
            <p:ph type="body" sz="quarter" idx="10" hasCustomPrompt="1"/>
          </p:nvPr>
        </p:nvSpPr>
        <p:spPr>
          <a:xfrm>
            <a:off x="5787935" y="4329066"/>
            <a:ext cx="2821227" cy="1052423"/>
          </a:xfrm>
        </p:spPr>
        <p:txBody>
          <a:bodyPr>
            <a:normAutofit/>
          </a:bodyPr>
          <a:lstStyle>
            <a:lvl1pPr>
              <a:spcBef>
                <a:spcPts val="400"/>
              </a:spcBef>
              <a:defRPr sz="1000"/>
            </a:lvl1pPr>
            <a:lvl2pPr>
              <a:defRPr sz="1200"/>
            </a:lvl2pPr>
            <a:lvl3pPr>
              <a:defRPr sz="1200"/>
            </a:lvl3pPr>
            <a:lvl4pPr>
              <a:defRPr sz="1200"/>
            </a:lvl4pPr>
            <a:lvl5pPr>
              <a:defRPr sz="1200"/>
            </a:lvl5pPr>
          </a:lstStyle>
          <a:p>
            <a:pPr lvl="0"/>
            <a:r>
              <a:rPr lang="de-DE" dirty="0"/>
              <a:t>Name des Vortragenden</a:t>
            </a:r>
          </a:p>
          <a:p>
            <a:pPr lvl="0"/>
            <a:r>
              <a:rPr lang="de-DE" dirty="0"/>
              <a:t>Lehrstuhl / Institut</a:t>
            </a:r>
          </a:p>
          <a:p>
            <a:pPr lvl="0"/>
            <a:r>
              <a:rPr lang="de-DE" dirty="0"/>
              <a:t>Universität Augsburg</a:t>
            </a:r>
          </a:p>
          <a:p>
            <a:pPr lvl="0"/>
            <a:r>
              <a:rPr lang="de-DE" dirty="0"/>
              <a:t>email@uni-augsburg.de</a:t>
            </a:r>
          </a:p>
          <a:p>
            <a:pPr lvl="0"/>
            <a:r>
              <a:rPr lang="de-DE" dirty="0"/>
              <a:t>www.uni-augsburg.de</a:t>
            </a:r>
          </a:p>
        </p:txBody>
      </p:sp>
      <p:sp>
        <p:nvSpPr>
          <p:cNvPr id="3" name="Textplatzhalter 2">
            <a:extLst>
              <a:ext uri="{FF2B5EF4-FFF2-40B4-BE49-F238E27FC236}">
                <a16:creationId xmlns:a16="http://schemas.microsoft.com/office/drawing/2014/main" id="{90140C9C-A356-404D-B3DF-B72B0FD780E9}"/>
              </a:ext>
            </a:extLst>
          </p:cNvPr>
          <p:cNvSpPr>
            <a:spLocks noGrp="1"/>
          </p:cNvSpPr>
          <p:nvPr>
            <p:ph type="body" sz="quarter" idx="11" hasCustomPrompt="1"/>
          </p:nvPr>
        </p:nvSpPr>
        <p:spPr>
          <a:xfrm>
            <a:off x="719999" y="2911642"/>
            <a:ext cx="4528800" cy="1386205"/>
          </a:xfrm>
        </p:spPr>
        <p:txBody>
          <a:bodyPr/>
          <a:lstStyle>
            <a:lvl1pPr>
              <a:defRPr sz="2000"/>
            </a:lvl1pPr>
          </a:lstStyle>
          <a:p>
            <a:pPr lvl="0"/>
            <a:r>
              <a:rPr lang="de-DE" dirty="0"/>
              <a:t>Vielen Dank für Ihre Aufmerksamkeit</a:t>
            </a:r>
          </a:p>
        </p:txBody>
      </p:sp>
      <p:sp>
        <p:nvSpPr>
          <p:cNvPr id="20" name="Platzhalter für Fremdlogos">
            <a:extLst>
              <a:ext uri="{FF2B5EF4-FFF2-40B4-BE49-F238E27FC236}">
                <a16:creationId xmlns:a16="http://schemas.microsoft.com/office/drawing/2014/main" id="{A15A62B3-BDC3-4472-BC89-C7A2F64E2F1C}"/>
              </a:ext>
            </a:extLst>
          </p:cNvPr>
          <p:cNvSpPr>
            <a:spLocks noGrp="1"/>
          </p:cNvSpPr>
          <p:nvPr>
            <p:ph type="pic" sz="quarter" idx="16"/>
          </p:nvPr>
        </p:nvSpPr>
        <p:spPr>
          <a:xfrm>
            <a:off x="2056046" y="817639"/>
            <a:ext cx="1156047" cy="625393"/>
          </a:xfrm>
          <a:solidFill>
            <a:schemeClr val="bg1"/>
          </a:solidFill>
        </p:spPr>
        <p:txBody>
          <a:bodyPr/>
          <a:lstStyle>
            <a:lvl1pPr>
              <a:defRPr sz="900"/>
            </a:lvl1pPr>
          </a:lstStyle>
          <a:p>
            <a:r>
              <a:rPr lang="de-DE"/>
              <a:t>Bild durch Klicken auf Symbol hinzufügen</a:t>
            </a:r>
            <a:endParaRPr lang="de-DE" dirty="0"/>
          </a:p>
        </p:txBody>
      </p:sp>
      <p:sp>
        <p:nvSpPr>
          <p:cNvPr id="18" name="Platzhalter für Fremdlogos 1">
            <a:extLst>
              <a:ext uri="{FF2B5EF4-FFF2-40B4-BE49-F238E27FC236}">
                <a16:creationId xmlns:a16="http://schemas.microsoft.com/office/drawing/2014/main" id="{CF92D11E-EBA9-4A24-945B-30F2B7BEC151}"/>
              </a:ext>
            </a:extLst>
          </p:cNvPr>
          <p:cNvSpPr>
            <a:spLocks noGrp="1"/>
          </p:cNvSpPr>
          <p:nvPr>
            <p:ph type="pic" sz="quarter" idx="15"/>
          </p:nvPr>
        </p:nvSpPr>
        <p:spPr>
          <a:xfrm>
            <a:off x="719999" y="817639"/>
            <a:ext cx="1156047" cy="625393"/>
          </a:xfrm>
          <a:solidFill>
            <a:schemeClr val="bg1"/>
          </a:solidFill>
        </p:spPr>
        <p:txBody>
          <a:bodyPr/>
          <a:lstStyle>
            <a:lvl1pPr>
              <a:defRPr sz="900"/>
            </a:lvl1pPr>
          </a:lstStyle>
          <a:p>
            <a:r>
              <a:rPr lang="de-DE"/>
              <a:t>Bild durch Klicken auf Symbol hinzufügen</a:t>
            </a:r>
            <a:endParaRPr lang="de-DE" dirty="0"/>
          </a:p>
        </p:txBody>
      </p:sp>
      <p:sp>
        <p:nvSpPr>
          <p:cNvPr id="5" name="Inhaltsplatzhalter 4">
            <a:extLst>
              <a:ext uri="{FF2B5EF4-FFF2-40B4-BE49-F238E27FC236}">
                <a16:creationId xmlns:a16="http://schemas.microsoft.com/office/drawing/2014/main" id="{F953590F-B5E8-43B9-9661-84460CE5E8A2}"/>
              </a:ext>
            </a:extLst>
          </p:cNvPr>
          <p:cNvSpPr>
            <a:spLocks noGrp="1"/>
          </p:cNvSpPr>
          <p:nvPr>
            <p:ph sz="quarter" idx="18" hasCustomPrompt="1"/>
          </p:nvPr>
        </p:nvSpPr>
        <p:spPr>
          <a:xfrm>
            <a:off x="5803105" y="1920358"/>
            <a:ext cx="3764757" cy="652244"/>
          </a:xfrm>
        </p:spPr>
        <p:txBody>
          <a:bodyPr/>
          <a:lstStyle>
            <a:lvl1pPr>
              <a:defRPr sz="1200">
                <a:solidFill>
                  <a:schemeClr val="bg1"/>
                </a:solidFill>
              </a:defRPr>
            </a:lvl1pPr>
          </a:lstStyle>
          <a:p>
            <a:pPr lvl="0"/>
            <a:r>
              <a:rPr lang="de-DE" dirty="0"/>
              <a:t>Partneruni-Logo</a:t>
            </a:r>
          </a:p>
        </p:txBody>
      </p:sp>
      <p:sp>
        <p:nvSpPr>
          <p:cNvPr id="24" name="Textplatzhalter 9">
            <a:extLst>
              <a:ext uri="{FF2B5EF4-FFF2-40B4-BE49-F238E27FC236}">
                <a16:creationId xmlns:a16="http://schemas.microsoft.com/office/drawing/2014/main" id="{79497B39-64F5-4F0E-830C-E283423727BD}"/>
              </a:ext>
            </a:extLst>
          </p:cNvPr>
          <p:cNvSpPr>
            <a:spLocks noGrp="1"/>
          </p:cNvSpPr>
          <p:nvPr>
            <p:ph type="body" sz="quarter" idx="17" hasCustomPrompt="1"/>
          </p:nvPr>
        </p:nvSpPr>
        <p:spPr>
          <a:xfrm>
            <a:off x="5787935" y="5545383"/>
            <a:ext cx="2821227" cy="1052423"/>
          </a:xfrm>
        </p:spPr>
        <p:txBody>
          <a:bodyPr>
            <a:normAutofit/>
          </a:bodyPr>
          <a:lstStyle>
            <a:lvl1pPr>
              <a:spcBef>
                <a:spcPts val="400"/>
              </a:spcBef>
              <a:defRPr sz="1000"/>
            </a:lvl1pPr>
            <a:lvl2pPr>
              <a:defRPr sz="1200"/>
            </a:lvl2pPr>
            <a:lvl3pPr>
              <a:defRPr sz="1200"/>
            </a:lvl3pPr>
            <a:lvl4pPr>
              <a:defRPr sz="1200"/>
            </a:lvl4pPr>
            <a:lvl5pPr>
              <a:defRPr sz="1200"/>
            </a:lvl5pPr>
          </a:lstStyle>
          <a:p>
            <a:pPr lvl="0"/>
            <a:r>
              <a:rPr lang="de-DE" dirty="0"/>
              <a:t>Name des Vortragenden</a:t>
            </a:r>
          </a:p>
          <a:p>
            <a:pPr lvl="0"/>
            <a:r>
              <a:rPr lang="de-DE" dirty="0"/>
              <a:t>Lehrstuhl / Institut</a:t>
            </a:r>
          </a:p>
          <a:p>
            <a:pPr lvl="0"/>
            <a:r>
              <a:rPr lang="de-DE" dirty="0"/>
              <a:t>Universität Augsburg</a:t>
            </a:r>
          </a:p>
          <a:p>
            <a:pPr lvl="0"/>
            <a:r>
              <a:rPr lang="de-DE" dirty="0"/>
              <a:t>email@uni-augsburg.de</a:t>
            </a:r>
          </a:p>
          <a:p>
            <a:pPr lvl="0"/>
            <a:r>
              <a:rPr lang="de-DE" dirty="0"/>
              <a:t>www.uni-augsburg.de</a:t>
            </a:r>
          </a:p>
        </p:txBody>
      </p:sp>
    </p:spTree>
    <p:extLst>
      <p:ext uri="{BB962C8B-B14F-4D97-AF65-F5344CB8AC3E}">
        <p14:creationId xmlns:p14="http://schemas.microsoft.com/office/powerpoint/2010/main" val="3641586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hasCustomPrompt="1"/>
          </p:nvPr>
        </p:nvSpPr>
        <p:spPr/>
        <p:txBody>
          <a:bodyPr/>
          <a:lstStyle>
            <a:lvl1pPr>
              <a:lnSpc>
                <a:spcPct val="90000"/>
              </a:lnSpc>
              <a:defRPr/>
            </a:lvl1pPr>
          </a:lstStyle>
          <a:p>
            <a:r>
              <a:rPr lang="de-DE" dirty="0"/>
              <a:t>Agenda bearbeiten</a:t>
            </a:r>
          </a:p>
        </p:txBody>
      </p:sp>
      <p:sp>
        <p:nvSpPr>
          <p:cNvPr id="10" name="Textplatzhalter 9">
            <a:extLst>
              <a:ext uri="{FF2B5EF4-FFF2-40B4-BE49-F238E27FC236}">
                <a16:creationId xmlns:a16="http://schemas.microsoft.com/office/drawing/2014/main" id="{32E2A15C-36F2-4D8B-8A93-D9D64240FD88}"/>
              </a:ext>
            </a:extLst>
          </p:cNvPr>
          <p:cNvSpPr>
            <a:spLocks noGrp="1"/>
          </p:cNvSpPr>
          <p:nvPr>
            <p:ph type="body" sz="quarter" idx="13" hasCustomPrompt="1"/>
          </p:nvPr>
        </p:nvSpPr>
        <p:spPr>
          <a:xfrm>
            <a:off x="718801" y="1674000"/>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1</a:t>
            </a:r>
          </a:p>
        </p:txBody>
      </p:sp>
      <p:sp>
        <p:nvSpPr>
          <p:cNvPr id="11" name="Textplatzhalter 9">
            <a:extLst>
              <a:ext uri="{FF2B5EF4-FFF2-40B4-BE49-F238E27FC236}">
                <a16:creationId xmlns:a16="http://schemas.microsoft.com/office/drawing/2014/main" id="{247F7E03-1BC0-4352-B5D7-74FD71D1C7A3}"/>
              </a:ext>
            </a:extLst>
          </p:cNvPr>
          <p:cNvSpPr>
            <a:spLocks noGrp="1"/>
          </p:cNvSpPr>
          <p:nvPr>
            <p:ph type="body" sz="quarter" idx="14"/>
          </p:nvPr>
        </p:nvSpPr>
        <p:spPr>
          <a:xfrm>
            <a:off x="1388853" y="1674000"/>
            <a:ext cx="10083148" cy="454456"/>
          </a:xfrm>
        </p:spPr>
        <p:txBody>
          <a:bodyPr anchor="ctr"/>
          <a:lstStyle>
            <a:lvl1pPr>
              <a:spcBef>
                <a:spcPts val="0"/>
              </a:spcBef>
              <a:defRPr/>
            </a:lvl1pPr>
          </a:lstStyle>
          <a:p>
            <a:pPr lvl="0"/>
            <a:r>
              <a:rPr lang="de-DE"/>
              <a:t>Mastertextformat bearbeiten</a:t>
            </a:r>
          </a:p>
        </p:txBody>
      </p:sp>
      <p:sp>
        <p:nvSpPr>
          <p:cNvPr id="14" name="Textplatzhalter 9">
            <a:extLst>
              <a:ext uri="{FF2B5EF4-FFF2-40B4-BE49-F238E27FC236}">
                <a16:creationId xmlns:a16="http://schemas.microsoft.com/office/drawing/2014/main" id="{302EB242-6759-421D-A0C7-F4CF10139933}"/>
              </a:ext>
            </a:extLst>
          </p:cNvPr>
          <p:cNvSpPr>
            <a:spLocks noGrp="1"/>
          </p:cNvSpPr>
          <p:nvPr>
            <p:ph type="body" sz="quarter" idx="15" hasCustomPrompt="1"/>
          </p:nvPr>
        </p:nvSpPr>
        <p:spPr>
          <a:xfrm>
            <a:off x="718801" y="2272506"/>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2</a:t>
            </a:r>
          </a:p>
        </p:txBody>
      </p:sp>
      <p:sp>
        <p:nvSpPr>
          <p:cNvPr id="15" name="Textplatzhalter 9">
            <a:extLst>
              <a:ext uri="{FF2B5EF4-FFF2-40B4-BE49-F238E27FC236}">
                <a16:creationId xmlns:a16="http://schemas.microsoft.com/office/drawing/2014/main" id="{45C34F65-3A66-407A-AC33-9E9AC739BCE1}"/>
              </a:ext>
            </a:extLst>
          </p:cNvPr>
          <p:cNvSpPr>
            <a:spLocks noGrp="1"/>
          </p:cNvSpPr>
          <p:nvPr>
            <p:ph type="body" sz="quarter" idx="16"/>
          </p:nvPr>
        </p:nvSpPr>
        <p:spPr>
          <a:xfrm>
            <a:off x="1388853" y="2272506"/>
            <a:ext cx="10083148" cy="454456"/>
          </a:xfrm>
        </p:spPr>
        <p:txBody>
          <a:bodyPr anchor="ctr"/>
          <a:lstStyle>
            <a:lvl1pPr>
              <a:spcBef>
                <a:spcPts val="0"/>
              </a:spcBef>
              <a:defRPr/>
            </a:lvl1pPr>
          </a:lstStyle>
          <a:p>
            <a:pPr lvl="0"/>
            <a:r>
              <a:rPr lang="de-DE"/>
              <a:t>Mastertextformat bearbeiten</a:t>
            </a:r>
          </a:p>
        </p:txBody>
      </p:sp>
      <p:sp>
        <p:nvSpPr>
          <p:cNvPr id="18" name="Textplatzhalter 9">
            <a:extLst>
              <a:ext uri="{FF2B5EF4-FFF2-40B4-BE49-F238E27FC236}">
                <a16:creationId xmlns:a16="http://schemas.microsoft.com/office/drawing/2014/main" id="{71E94EB5-4533-46FD-B546-2C7D91C964A2}"/>
              </a:ext>
            </a:extLst>
          </p:cNvPr>
          <p:cNvSpPr>
            <a:spLocks noGrp="1"/>
          </p:cNvSpPr>
          <p:nvPr>
            <p:ph type="body" sz="quarter" idx="17" hasCustomPrompt="1"/>
          </p:nvPr>
        </p:nvSpPr>
        <p:spPr>
          <a:xfrm>
            <a:off x="718801" y="2871012"/>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3</a:t>
            </a:r>
          </a:p>
        </p:txBody>
      </p:sp>
      <p:sp>
        <p:nvSpPr>
          <p:cNvPr id="19" name="Textplatzhalter 9">
            <a:extLst>
              <a:ext uri="{FF2B5EF4-FFF2-40B4-BE49-F238E27FC236}">
                <a16:creationId xmlns:a16="http://schemas.microsoft.com/office/drawing/2014/main" id="{54A319A0-A115-4B70-A4D5-8BEBE4B718A0}"/>
              </a:ext>
            </a:extLst>
          </p:cNvPr>
          <p:cNvSpPr>
            <a:spLocks noGrp="1"/>
          </p:cNvSpPr>
          <p:nvPr>
            <p:ph type="body" sz="quarter" idx="18"/>
          </p:nvPr>
        </p:nvSpPr>
        <p:spPr>
          <a:xfrm>
            <a:off x="1388853" y="2871012"/>
            <a:ext cx="10083148" cy="454456"/>
          </a:xfrm>
        </p:spPr>
        <p:txBody>
          <a:bodyPr anchor="ctr"/>
          <a:lstStyle>
            <a:lvl1pPr>
              <a:spcBef>
                <a:spcPts val="0"/>
              </a:spcBef>
              <a:defRPr/>
            </a:lvl1pPr>
          </a:lstStyle>
          <a:p>
            <a:pPr lvl="0"/>
            <a:r>
              <a:rPr lang="de-DE"/>
              <a:t>Mastertextformat bearbeiten</a:t>
            </a:r>
          </a:p>
        </p:txBody>
      </p:sp>
      <p:sp>
        <p:nvSpPr>
          <p:cNvPr id="20" name="Textplatzhalter 9">
            <a:extLst>
              <a:ext uri="{FF2B5EF4-FFF2-40B4-BE49-F238E27FC236}">
                <a16:creationId xmlns:a16="http://schemas.microsoft.com/office/drawing/2014/main" id="{A011A145-9E4D-4A7A-BB4B-0532D386D494}"/>
              </a:ext>
            </a:extLst>
          </p:cNvPr>
          <p:cNvSpPr>
            <a:spLocks noGrp="1"/>
          </p:cNvSpPr>
          <p:nvPr>
            <p:ph type="body" sz="quarter" idx="19" hasCustomPrompt="1"/>
          </p:nvPr>
        </p:nvSpPr>
        <p:spPr>
          <a:xfrm>
            <a:off x="718801" y="3469518"/>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4</a:t>
            </a:r>
          </a:p>
        </p:txBody>
      </p:sp>
      <p:sp>
        <p:nvSpPr>
          <p:cNvPr id="21" name="Textplatzhalter 9">
            <a:extLst>
              <a:ext uri="{FF2B5EF4-FFF2-40B4-BE49-F238E27FC236}">
                <a16:creationId xmlns:a16="http://schemas.microsoft.com/office/drawing/2014/main" id="{A5CBB88F-7954-4F5B-9A12-2541D2F95E8C}"/>
              </a:ext>
            </a:extLst>
          </p:cNvPr>
          <p:cNvSpPr>
            <a:spLocks noGrp="1"/>
          </p:cNvSpPr>
          <p:nvPr>
            <p:ph type="body" sz="quarter" idx="20"/>
          </p:nvPr>
        </p:nvSpPr>
        <p:spPr>
          <a:xfrm>
            <a:off x="1388853" y="3469518"/>
            <a:ext cx="10083148" cy="454456"/>
          </a:xfrm>
        </p:spPr>
        <p:txBody>
          <a:bodyPr anchor="ctr"/>
          <a:lstStyle>
            <a:lvl1pPr>
              <a:spcBef>
                <a:spcPts val="0"/>
              </a:spcBef>
              <a:defRPr/>
            </a:lvl1pPr>
          </a:lstStyle>
          <a:p>
            <a:pPr lvl="0"/>
            <a:r>
              <a:rPr lang="de-DE"/>
              <a:t>Mastertextformat bearbeiten</a:t>
            </a:r>
          </a:p>
        </p:txBody>
      </p:sp>
      <p:sp>
        <p:nvSpPr>
          <p:cNvPr id="22" name="Textplatzhalter 9">
            <a:extLst>
              <a:ext uri="{FF2B5EF4-FFF2-40B4-BE49-F238E27FC236}">
                <a16:creationId xmlns:a16="http://schemas.microsoft.com/office/drawing/2014/main" id="{F35F7BDD-A9F3-4153-B660-5242A2169CEA}"/>
              </a:ext>
            </a:extLst>
          </p:cNvPr>
          <p:cNvSpPr>
            <a:spLocks noGrp="1"/>
          </p:cNvSpPr>
          <p:nvPr>
            <p:ph type="body" sz="quarter" idx="21" hasCustomPrompt="1"/>
          </p:nvPr>
        </p:nvSpPr>
        <p:spPr>
          <a:xfrm>
            <a:off x="718801" y="4068024"/>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5</a:t>
            </a:r>
          </a:p>
        </p:txBody>
      </p:sp>
      <p:sp>
        <p:nvSpPr>
          <p:cNvPr id="23" name="Textplatzhalter 9">
            <a:extLst>
              <a:ext uri="{FF2B5EF4-FFF2-40B4-BE49-F238E27FC236}">
                <a16:creationId xmlns:a16="http://schemas.microsoft.com/office/drawing/2014/main" id="{FC048C23-9126-42E7-82B5-97EB2F721A5F}"/>
              </a:ext>
            </a:extLst>
          </p:cNvPr>
          <p:cNvSpPr>
            <a:spLocks noGrp="1"/>
          </p:cNvSpPr>
          <p:nvPr>
            <p:ph type="body" sz="quarter" idx="22"/>
          </p:nvPr>
        </p:nvSpPr>
        <p:spPr>
          <a:xfrm>
            <a:off x="1388853" y="4068024"/>
            <a:ext cx="10083148" cy="454456"/>
          </a:xfrm>
        </p:spPr>
        <p:txBody>
          <a:bodyPr anchor="ctr"/>
          <a:lstStyle>
            <a:lvl1pPr>
              <a:spcBef>
                <a:spcPts val="0"/>
              </a:spcBef>
              <a:defRPr/>
            </a:lvl1pPr>
          </a:lstStyle>
          <a:p>
            <a:pPr lvl="0"/>
            <a:r>
              <a:rPr lang="de-DE"/>
              <a:t>Mastertextformat bearbeiten</a:t>
            </a:r>
          </a:p>
        </p:txBody>
      </p:sp>
      <p:sp>
        <p:nvSpPr>
          <p:cNvPr id="24" name="Textplatzhalter 9">
            <a:extLst>
              <a:ext uri="{FF2B5EF4-FFF2-40B4-BE49-F238E27FC236}">
                <a16:creationId xmlns:a16="http://schemas.microsoft.com/office/drawing/2014/main" id="{A1B91F1B-2C4C-4212-9298-1121AC51EA84}"/>
              </a:ext>
            </a:extLst>
          </p:cNvPr>
          <p:cNvSpPr>
            <a:spLocks noGrp="1"/>
          </p:cNvSpPr>
          <p:nvPr>
            <p:ph type="body" sz="quarter" idx="23" hasCustomPrompt="1"/>
          </p:nvPr>
        </p:nvSpPr>
        <p:spPr>
          <a:xfrm>
            <a:off x="718801" y="4666530"/>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6</a:t>
            </a:r>
          </a:p>
        </p:txBody>
      </p:sp>
      <p:sp>
        <p:nvSpPr>
          <p:cNvPr id="25" name="Textplatzhalter 9">
            <a:extLst>
              <a:ext uri="{FF2B5EF4-FFF2-40B4-BE49-F238E27FC236}">
                <a16:creationId xmlns:a16="http://schemas.microsoft.com/office/drawing/2014/main" id="{FF2F1C85-70FA-41E4-AA76-051C378C205D}"/>
              </a:ext>
            </a:extLst>
          </p:cNvPr>
          <p:cNvSpPr>
            <a:spLocks noGrp="1"/>
          </p:cNvSpPr>
          <p:nvPr>
            <p:ph type="body" sz="quarter" idx="24"/>
          </p:nvPr>
        </p:nvSpPr>
        <p:spPr>
          <a:xfrm>
            <a:off x="1388853" y="4666530"/>
            <a:ext cx="10083148" cy="454456"/>
          </a:xfrm>
        </p:spPr>
        <p:txBody>
          <a:bodyPr anchor="ctr"/>
          <a:lstStyle>
            <a:lvl1pPr>
              <a:spcBef>
                <a:spcPts val="0"/>
              </a:spcBef>
              <a:defRPr/>
            </a:lvl1pPr>
          </a:lstStyle>
          <a:p>
            <a:pPr lvl="0"/>
            <a:r>
              <a:rPr lang="de-DE"/>
              <a:t>Mastertextformat bearbeiten</a:t>
            </a:r>
          </a:p>
        </p:txBody>
      </p:sp>
      <p:sp>
        <p:nvSpPr>
          <p:cNvPr id="26" name="Textplatzhalter 9">
            <a:extLst>
              <a:ext uri="{FF2B5EF4-FFF2-40B4-BE49-F238E27FC236}">
                <a16:creationId xmlns:a16="http://schemas.microsoft.com/office/drawing/2014/main" id="{FEAF962C-F9F1-4077-883E-342B185C229E}"/>
              </a:ext>
            </a:extLst>
          </p:cNvPr>
          <p:cNvSpPr>
            <a:spLocks noGrp="1"/>
          </p:cNvSpPr>
          <p:nvPr>
            <p:ph type="body" sz="quarter" idx="25" hasCustomPrompt="1"/>
          </p:nvPr>
        </p:nvSpPr>
        <p:spPr>
          <a:xfrm>
            <a:off x="718801" y="5265036"/>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7</a:t>
            </a:r>
          </a:p>
        </p:txBody>
      </p:sp>
      <p:sp>
        <p:nvSpPr>
          <p:cNvPr id="27" name="Textplatzhalter 9">
            <a:extLst>
              <a:ext uri="{FF2B5EF4-FFF2-40B4-BE49-F238E27FC236}">
                <a16:creationId xmlns:a16="http://schemas.microsoft.com/office/drawing/2014/main" id="{6E1706DB-CE29-4A10-903E-B98EFF5F7D5F}"/>
              </a:ext>
            </a:extLst>
          </p:cNvPr>
          <p:cNvSpPr>
            <a:spLocks noGrp="1"/>
          </p:cNvSpPr>
          <p:nvPr>
            <p:ph type="body" sz="quarter" idx="26"/>
          </p:nvPr>
        </p:nvSpPr>
        <p:spPr>
          <a:xfrm>
            <a:off x="1388853" y="5265036"/>
            <a:ext cx="10083148" cy="454456"/>
          </a:xfrm>
        </p:spPr>
        <p:txBody>
          <a:bodyPr anchor="ctr"/>
          <a:lstStyle>
            <a:lvl1pPr>
              <a:spcBef>
                <a:spcPts val="0"/>
              </a:spcBef>
              <a:defRPr/>
            </a:lvl1pPr>
          </a:lstStyle>
          <a:p>
            <a:pPr lvl="0"/>
            <a:r>
              <a:rPr lang="de-DE"/>
              <a:t>Mastertextformat bearbeiten</a:t>
            </a:r>
          </a:p>
        </p:txBody>
      </p:sp>
      <p:sp>
        <p:nvSpPr>
          <p:cNvPr id="28" name="Textplatzhalter 9">
            <a:extLst>
              <a:ext uri="{FF2B5EF4-FFF2-40B4-BE49-F238E27FC236}">
                <a16:creationId xmlns:a16="http://schemas.microsoft.com/office/drawing/2014/main" id="{660CFC27-004E-40B1-907C-BD2C10998D97}"/>
              </a:ext>
            </a:extLst>
          </p:cNvPr>
          <p:cNvSpPr>
            <a:spLocks noGrp="1"/>
          </p:cNvSpPr>
          <p:nvPr>
            <p:ph type="body" sz="quarter" idx="27" hasCustomPrompt="1"/>
          </p:nvPr>
        </p:nvSpPr>
        <p:spPr>
          <a:xfrm>
            <a:off x="718801" y="5863545"/>
            <a:ext cx="452077" cy="454456"/>
          </a:xfrm>
          <a:ln w="6350">
            <a:solidFill>
              <a:schemeClr val="tx2"/>
            </a:solidFill>
          </a:ln>
        </p:spPr>
        <p:txBody>
          <a:bodyPr anchor="ctr"/>
          <a:lstStyle>
            <a:lvl1pPr algn="ctr">
              <a:spcBef>
                <a:spcPts val="0"/>
              </a:spcBef>
              <a:defRPr>
                <a:solidFill>
                  <a:schemeClr val="tx2"/>
                </a:solidFill>
                <a:latin typeface="+mj-lt"/>
              </a:defRPr>
            </a:lvl1pPr>
          </a:lstStyle>
          <a:p>
            <a:pPr lvl="0"/>
            <a:r>
              <a:rPr lang="de-DE" dirty="0"/>
              <a:t>8</a:t>
            </a:r>
          </a:p>
        </p:txBody>
      </p:sp>
      <p:sp>
        <p:nvSpPr>
          <p:cNvPr id="29" name="Textplatzhalter 9">
            <a:extLst>
              <a:ext uri="{FF2B5EF4-FFF2-40B4-BE49-F238E27FC236}">
                <a16:creationId xmlns:a16="http://schemas.microsoft.com/office/drawing/2014/main" id="{600778BA-EA2B-4461-92EE-2515F92A6CC3}"/>
              </a:ext>
            </a:extLst>
          </p:cNvPr>
          <p:cNvSpPr>
            <a:spLocks noGrp="1"/>
          </p:cNvSpPr>
          <p:nvPr>
            <p:ph type="body" sz="quarter" idx="28"/>
          </p:nvPr>
        </p:nvSpPr>
        <p:spPr>
          <a:xfrm>
            <a:off x="1388853" y="5863545"/>
            <a:ext cx="10083148" cy="454456"/>
          </a:xfrm>
        </p:spPr>
        <p:txBody>
          <a:bodyPr anchor="ctr"/>
          <a:lstStyle>
            <a:lvl1pPr>
              <a:spcBef>
                <a:spcPts val="0"/>
              </a:spcBef>
              <a:defRPr/>
            </a:lvl1pPr>
          </a:lstStyle>
          <a:p>
            <a:pPr lvl="0"/>
            <a:r>
              <a:rPr lang="de-DE"/>
              <a:t>Mastertextformat bearbeiten</a:t>
            </a:r>
          </a:p>
        </p:txBody>
      </p:sp>
      <p:sp>
        <p:nvSpPr>
          <p:cNvPr id="7" name="Fußzeilenplatzhalter 6">
            <a:extLst>
              <a:ext uri="{FF2B5EF4-FFF2-40B4-BE49-F238E27FC236}">
                <a16:creationId xmlns:a16="http://schemas.microsoft.com/office/drawing/2014/main" id="{438B0277-B24A-455C-B618-B1CC535BB072}"/>
              </a:ext>
            </a:extLst>
          </p:cNvPr>
          <p:cNvSpPr>
            <a:spLocks noGrp="1"/>
          </p:cNvSpPr>
          <p:nvPr>
            <p:ph type="ftr" sz="quarter" idx="30"/>
          </p:nvPr>
        </p:nvSpPr>
        <p:spPr/>
        <p:txBody>
          <a:bodyPr/>
          <a:lstStyle/>
          <a:p>
            <a:r>
              <a:rPr lang="de-DE" dirty="0"/>
              <a:t>|    Fußzeile Universität Augsburg</a:t>
            </a:r>
          </a:p>
        </p:txBody>
      </p:sp>
      <p:sp>
        <p:nvSpPr>
          <p:cNvPr id="8" name="Foliennummernplatzhalter 7">
            <a:extLst>
              <a:ext uri="{FF2B5EF4-FFF2-40B4-BE49-F238E27FC236}">
                <a16:creationId xmlns:a16="http://schemas.microsoft.com/office/drawing/2014/main" id="{394A83BA-0D79-41BA-AB81-54F0ECD7ADEA}"/>
              </a:ext>
            </a:extLst>
          </p:cNvPr>
          <p:cNvSpPr>
            <a:spLocks noGrp="1"/>
          </p:cNvSpPr>
          <p:nvPr>
            <p:ph type="sldNum" sz="quarter" idx="31"/>
          </p:nvPr>
        </p:nvSpPr>
        <p:spPr/>
        <p:txBody>
          <a:bodyPr/>
          <a:lstStyle/>
          <a:p>
            <a:fld id="{6567D7EC-8799-48C5-898A-08E264972062}" type="slidenum">
              <a:rPr lang="de-DE" smtClean="0"/>
              <a:pPr/>
              <a:t>‹Nr.›</a:t>
            </a:fld>
            <a:endParaRPr lang="de-DE" dirty="0"/>
          </a:p>
        </p:txBody>
      </p:sp>
      <p:cxnSp>
        <p:nvCxnSpPr>
          <p:cNvPr id="30" name="Gerader Verbinder 29">
            <a:extLst>
              <a:ext uri="{FF2B5EF4-FFF2-40B4-BE49-F238E27FC236}">
                <a16:creationId xmlns:a16="http://schemas.microsoft.com/office/drawing/2014/main" id="{C33E0BAB-92C8-487C-922B-2967EA55C038}"/>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Datumsplatzhalter 3">
            <a:extLst>
              <a:ext uri="{FF2B5EF4-FFF2-40B4-BE49-F238E27FC236}">
                <a16:creationId xmlns:a16="http://schemas.microsoft.com/office/drawing/2014/main" id="{66360A99-472B-4D06-B603-972AA0A2C9BA}"/>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972270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3" name="Inhaltsplatzhalter 2">
            <a:extLst>
              <a:ext uri="{FF2B5EF4-FFF2-40B4-BE49-F238E27FC236}">
                <a16:creationId xmlns:a16="http://schemas.microsoft.com/office/drawing/2014/main" id="{40EE4D9F-AC7A-4F8D-AC64-47E047663F4F}"/>
              </a:ext>
            </a:extLst>
          </p:cNvPr>
          <p:cNvSpPr>
            <a:spLocks noGrp="1"/>
          </p:cNvSpPr>
          <p:nvPr>
            <p:ph idx="1"/>
          </p:nvPr>
        </p:nvSpPr>
        <p:spPr/>
        <p:txBody>
          <a:bodyPr/>
          <a:lstStyle>
            <a:lvl5pPr>
              <a:spcBef>
                <a:spcPts val="2400"/>
              </a:spcBef>
              <a:defRPr/>
            </a:lvl5pPr>
          </a:lstStyle>
          <a:p>
            <a:pPr lvl="0"/>
            <a:r>
              <a:rPr lang="de-DE"/>
              <a:t>Mastertextformat bearbeiten</a:t>
            </a:r>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dirty="0"/>
              <a:t>|    Fußzeile Universität Augsburg</a:t>
            </a:r>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2F00719E-AEFE-40BF-8FAF-96026E0CB3E3}"/>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93610209-CCED-4DF0-998C-B1F27407DD27}"/>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435457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3191B-4AC7-4174-A149-F6438EA62F18}"/>
              </a:ext>
            </a:extLst>
          </p:cNvPr>
          <p:cNvSpPr>
            <a:spLocks noGrp="1"/>
          </p:cNvSpPr>
          <p:nvPr>
            <p:ph type="title"/>
          </p:nvPr>
        </p:nvSpPr>
        <p:spPr>
          <a:xfrm>
            <a:off x="719400" y="0"/>
            <a:ext cx="10753200" cy="1018800"/>
          </a:xfrm>
        </p:spPr>
        <p:txBody>
          <a:bodyPr/>
          <a:lstStyle/>
          <a:p>
            <a:r>
              <a:rPr lang="de-DE"/>
              <a:t>Mastertitelformat bearbeiten</a:t>
            </a:r>
            <a:endParaRPr lang="de-DE" dirty="0"/>
          </a:p>
        </p:txBody>
      </p:sp>
      <p:sp>
        <p:nvSpPr>
          <p:cNvPr id="3" name="Inhaltsplatzhalter 2">
            <a:extLst>
              <a:ext uri="{FF2B5EF4-FFF2-40B4-BE49-F238E27FC236}">
                <a16:creationId xmlns:a16="http://schemas.microsoft.com/office/drawing/2014/main" id="{2FDF57CA-FDD8-4477-8838-954978A022D0}"/>
              </a:ext>
            </a:extLst>
          </p:cNvPr>
          <p:cNvSpPr>
            <a:spLocks noGrp="1"/>
          </p:cNvSpPr>
          <p:nvPr>
            <p:ph sz="half" idx="1"/>
          </p:nvPr>
        </p:nvSpPr>
        <p:spPr>
          <a:xfrm>
            <a:off x="719998" y="1674000"/>
            <a:ext cx="5196001" cy="4644000"/>
          </a:xfrm>
        </p:spPr>
        <p:txBody>
          <a:bodyPr/>
          <a:lstStyle/>
          <a:p>
            <a:pPr lvl="0"/>
            <a:r>
              <a:rPr lang="de-DE"/>
              <a:t>Mastertextformat bearbeiten</a:t>
            </a:r>
          </a:p>
        </p:txBody>
      </p:sp>
      <p:sp>
        <p:nvSpPr>
          <p:cNvPr id="4" name="Inhaltsplatzhalter 3">
            <a:extLst>
              <a:ext uri="{FF2B5EF4-FFF2-40B4-BE49-F238E27FC236}">
                <a16:creationId xmlns:a16="http://schemas.microsoft.com/office/drawing/2014/main" id="{121B25B6-EA2C-412E-A643-20DC8008DAE3}"/>
              </a:ext>
            </a:extLst>
          </p:cNvPr>
          <p:cNvSpPr>
            <a:spLocks noGrp="1"/>
          </p:cNvSpPr>
          <p:nvPr>
            <p:ph sz="half" idx="2"/>
          </p:nvPr>
        </p:nvSpPr>
        <p:spPr>
          <a:xfrm>
            <a:off x="6277800" y="1674000"/>
            <a:ext cx="5194800" cy="4644000"/>
          </a:xfrm>
        </p:spPr>
        <p:txBody>
          <a:bodyPr/>
          <a:lstStyle/>
          <a:p>
            <a:pPr lvl="0"/>
            <a:r>
              <a:rPr lang="de-DE"/>
              <a:t>Mastertextformat bearbeiten</a:t>
            </a:r>
          </a:p>
        </p:txBody>
      </p:sp>
      <p:sp>
        <p:nvSpPr>
          <p:cNvPr id="11" name="Untertitel 2">
            <a:extLst>
              <a:ext uri="{FF2B5EF4-FFF2-40B4-BE49-F238E27FC236}">
                <a16:creationId xmlns:a16="http://schemas.microsoft.com/office/drawing/2014/main" id="{FDF8825B-3245-4662-AA31-A835325A6290}"/>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6" name="Fußzeilenplatzhalter 5">
            <a:extLst>
              <a:ext uri="{FF2B5EF4-FFF2-40B4-BE49-F238E27FC236}">
                <a16:creationId xmlns:a16="http://schemas.microsoft.com/office/drawing/2014/main" id="{39328F92-46E9-44F4-AACE-AC3B5106AD4A}"/>
              </a:ext>
            </a:extLst>
          </p:cNvPr>
          <p:cNvSpPr>
            <a:spLocks noGrp="1"/>
          </p:cNvSpPr>
          <p:nvPr>
            <p:ph type="ftr" sz="quarter" idx="15"/>
          </p:nvPr>
        </p:nvSpPr>
        <p:spPr/>
        <p:txBody>
          <a:bodyPr/>
          <a:lstStyle/>
          <a:p>
            <a:r>
              <a:rPr lang="de-DE"/>
              <a:t>|    Fußzeile Universität Augsburg</a:t>
            </a:r>
            <a:endParaRPr lang="de-DE" dirty="0"/>
          </a:p>
        </p:txBody>
      </p:sp>
      <p:sp>
        <p:nvSpPr>
          <p:cNvPr id="7" name="Foliennummernplatzhalter 6">
            <a:extLst>
              <a:ext uri="{FF2B5EF4-FFF2-40B4-BE49-F238E27FC236}">
                <a16:creationId xmlns:a16="http://schemas.microsoft.com/office/drawing/2014/main" id="{3F388D70-D393-490E-823B-019BFCD2A8AB}"/>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9" name="Gerader Verbinder 8">
            <a:extLst>
              <a:ext uri="{FF2B5EF4-FFF2-40B4-BE49-F238E27FC236}">
                <a16:creationId xmlns:a16="http://schemas.microsoft.com/office/drawing/2014/main" id="{BEF240D4-D025-4F47-AD9B-871B6AE1E33B}"/>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Datumsplatzhalter 3">
            <a:extLst>
              <a:ext uri="{FF2B5EF4-FFF2-40B4-BE49-F238E27FC236}">
                <a16:creationId xmlns:a16="http://schemas.microsoft.com/office/drawing/2014/main" id="{A0B86752-A11F-4C28-964F-F3236D815097}"/>
              </a:ext>
            </a:extLst>
          </p:cNvPr>
          <p:cNvSpPr>
            <a:spLocks noGrp="1"/>
          </p:cNvSpPr>
          <p:nvPr>
            <p:ph type="dt" sz="half" idx="17"/>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3643110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Inhalte">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40EE4D9F-AC7A-4F8D-AC64-47E047663F4F}"/>
              </a:ext>
            </a:extLst>
          </p:cNvPr>
          <p:cNvSpPr>
            <a:spLocks noGrp="1"/>
          </p:cNvSpPr>
          <p:nvPr>
            <p:ph idx="1"/>
          </p:nvPr>
        </p:nvSpPr>
        <p:spPr>
          <a:xfrm>
            <a:off x="719999" y="1674000"/>
            <a:ext cx="3344400" cy="4644000"/>
          </a:xfrm>
        </p:spPr>
        <p:txBody>
          <a:bodyPr/>
          <a:lstStyle>
            <a:lvl5pPr>
              <a:spcBef>
                <a:spcPts val="2400"/>
              </a:spcBef>
              <a:defRPr/>
            </a:lvl5pPr>
          </a:lstStyle>
          <a:p>
            <a:pPr lvl="0"/>
            <a:r>
              <a:rPr lang="de-DE"/>
              <a:t>Mastertextformat bearbeiten</a:t>
            </a:r>
          </a:p>
        </p:txBody>
      </p:sp>
      <p:sp>
        <p:nvSpPr>
          <p:cNvPr id="13" name="Inhaltsplatzhalter 2">
            <a:extLst>
              <a:ext uri="{FF2B5EF4-FFF2-40B4-BE49-F238E27FC236}">
                <a16:creationId xmlns:a16="http://schemas.microsoft.com/office/drawing/2014/main" id="{C1F0A7B3-7902-4E64-A96A-2B8FD953AE80}"/>
              </a:ext>
            </a:extLst>
          </p:cNvPr>
          <p:cNvSpPr>
            <a:spLocks noGrp="1"/>
          </p:cNvSpPr>
          <p:nvPr>
            <p:ph idx="17"/>
          </p:nvPr>
        </p:nvSpPr>
        <p:spPr>
          <a:xfrm>
            <a:off x="4424399" y="1674000"/>
            <a:ext cx="3344400" cy="4644000"/>
          </a:xfrm>
        </p:spPr>
        <p:txBody>
          <a:bodyPr/>
          <a:lstStyle>
            <a:lvl5pPr>
              <a:spcBef>
                <a:spcPts val="2400"/>
              </a:spcBef>
              <a:defRPr/>
            </a:lvl5pPr>
          </a:lstStyle>
          <a:p>
            <a:pPr lvl="0"/>
            <a:r>
              <a:rPr lang="de-DE"/>
              <a:t>Mastertextformat bearbeiten</a:t>
            </a:r>
          </a:p>
        </p:txBody>
      </p:sp>
      <p:sp>
        <p:nvSpPr>
          <p:cNvPr id="15" name="Inhaltsplatzhalter 2">
            <a:extLst>
              <a:ext uri="{FF2B5EF4-FFF2-40B4-BE49-F238E27FC236}">
                <a16:creationId xmlns:a16="http://schemas.microsoft.com/office/drawing/2014/main" id="{EB645276-BF98-443B-8257-0168D878217E}"/>
              </a:ext>
            </a:extLst>
          </p:cNvPr>
          <p:cNvSpPr>
            <a:spLocks noGrp="1"/>
          </p:cNvSpPr>
          <p:nvPr>
            <p:ph idx="18"/>
          </p:nvPr>
        </p:nvSpPr>
        <p:spPr>
          <a:xfrm>
            <a:off x="8128799" y="1674000"/>
            <a:ext cx="3344400" cy="4644000"/>
          </a:xfrm>
        </p:spPr>
        <p:txBody>
          <a:bodyPr/>
          <a:lstStyle>
            <a:lvl5pPr>
              <a:spcBef>
                <a:spcPts val="2400"/>
              </a:spcBef>
              <a:defRPr/>
            </a:lvl5pPr>
          </a:lstStyle>
          <a:p>
            <a:pPr lvl="0"/>
            <a:r>
              <a:rPr lang="de-DE"/>
              <a:t>Mastertextformat bearbeiten</a:t>
            </a:r>
          </a:p>
        </p:txBody>
      </p:sp>
      <p:sp>
        <p:nvSpPr>
          <p:cNvPr id="2" name="Titel 1">
            <a:extLst>
              <a:ext uri="{FF2B5EF4-FFF2-40B4-BE49-F238E27FC236}">
                <a16:creationId xmlns:a16="http://schemas.microsoft.com/office/drawing/2014/main" id="{7E4811EB-2863-4359-BDFD-9EDD3692D0B8}"/>
              </a:ext>
            </a:extLst>
          </p:cNvPr>
          <p:cNvSpPr>
            <a:spLocks noGrp="1"/>
          </p:cNvSpPr>
          <p:nvPr>
            <p:ph type="title"/>
          </p:nvPr>
        </p:nvSpPr>
        <p:spPr/>
        <p:txBody>
          <a:bodyPr/>
          <a:lstStyle>
            <a:lvl1pPr>
              <a:lnSpc>
                <a:spcPct val="90000"/>
              </a:lnSpc>
              <a:defRPr/>
            </a:lvl1pPr>
          </a:lstStyle>
          <a:p>
            <a:r>
              <a:rPr lang="de-DE"/>
              <a:t>Mastertitelformat bearbeiten</a:t>
            </a:r>
            <a:endParaRPr lang="de-DE" dirty="0"/>
          </a:p>
        </p:txBody>
      </p:sp>
      <p:sp>
        <p:nvSpPr>
          <p:cNvPr id="7" name="Untertitel 2">
            <a:extLst>
              <a:ext uri="{FF2B5EF4-FFF2-40B4-BE49-F238E27FC236}">
                <a16:creationId xmlns:a16="http://schemas.microsoft.com/office/drawing/2014/main" id="{A21B2CDA-444B-4D1C-84B6-C58E2001FD04}"/>
              </a:ext>
            </a:extLst>
          </p:cNvPr>
          <p:cNvSpPr>
            <a:spLocks noGrp="1"/>
          </p:cNvSpPr>
          <p:nvPr>
            <p:ph type="subTitle" idx="13"/>
          </p:nvPr>
        </p:nvSpPr>
        <p:spPr>
          <a:xfrm>
            <a:off x="719400" y="1181818"/>
            <a:ext cx="10753200" cy="366609"/>
          </a:xfrm>
        </p:spPr>
        <p:txBody>
          <a:bodyPr>
            <a:noAutofit/>
          </a:bodyPr>
          <a:lstStyle>
            <a:lvl1pPr marL="0" indent="0" algn="l">
              <a:spcBef>
                <a:spcPts val="0"/>
              </a:spcBef>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DE" dirty="0"/>
          </a:p>
        </p:txBody>
      </p:sp>
      <p:sp>
        <p:nvSpPr>
          <p:cNvPr id="9" name="Fußzeilenplatzhalter 8">
            <a:extLst>
              <a:ext uri="{FF2B5EF4-FFF2-40B4-BE49-F238E27FC236}">
                <a16:creationId xmlns:a16="http://schemas.microsoft.com/office/drawing/2014/main" id="{F94D21F0-0C2D-40CB-B9DB-55864772B0A8}"/>
              </a:ext>
            </a:extLst>
          </p:cNvPr>
          <p:cNvSpPr>
            <a:spLocks noGrp="1"/>
          </p:cNvSpPr>
          <p:nvPr>
            <p:ph type="ftr" sz="quarter" idx="15"/>
          </p:nvPr>
        </p:nvSpPr>
        <p:spPr/>
        <p:txBody>
          <a:bodyPr/>
          <a:lstStyle/>
          <a:p>
            <a:r>
              <a:rPr lang="de-DE"/>
              <a:t>|    Fußzeile Universität Augsburg</a:t>
            </a:r>
            <a:endParaRPr lang="de-DE" dirty="0"/>
          </a:p>
        </p:txBody>
      </p:sp>
      <p:sp>
        <p:nvSpPr>
          <p:cNvPr id="10" name="Foliennummernplatzhalter 9">
            <a:extLst>
              <a:ext uri="{FF2B5EF4-FFF2-40B4-BE49-F238E27FC236}">
                <a16:creationId xmlns:a16="http://schemas.microsoft.com/office/drawing/2014/main" id="{ECC5A95F-83E3-4397-B18C-8F3003F1CEB4}"/>
              </a:ext>
            </a:extLst>
          </p:cNvPr>
          <p:cNvSpPr>
            <a:spLocks noGrp="1"/>
          </p:cNvSpPr>
          <p:nvPr>
            <p:ph type="sldNum" sz="quarter" idx="16"/>
          </p:nvPr>
        </p:nvSpPr>
        <p:spPr/>
        <p:txBody>
          <a:bodyPr/>
          <a:lstStyle/>
          <a:p>
            <a:fld id="{6567D7EC-8799-48C5-898A-08E264972062}" type="slidenum">
              <a:rPr lang="de-DE" smtClean="0"/>
              <a:pPr/>
              <a:t>‹Nr.›</a:t>
            </a:fld>
            <a:endParaRPr lang="de-DE" dirty="0"/>
          </a:p>
        </p:txBody>
      </p:sp>
      <p:cxnSp>
        <p:nvCxnSpPr>
          <p:cNvPr id="11" name="Gerader Verbinder 10">
            <a:extLst>
              <a:ext uri="{FF2B5EF4-FFF2-40B4-BE49-F238E27FC236}">
                <a16:creationId xmlns:a16="http://schemas.microsoft.com/office/drawing/2014/main" id="{5FA93747-F558-41F7-A8CE-1CAD320F6A0D}"/>
              </a:ext>
            </a:extLst>
          </p:cNvPr>
          <p:cNvCxnSpPr>
            <a:cxnSpLocks/>
          </p:cNvCxnSpPr>
          <p:nvPr userDrawn="1"/>
        </p:nvCxnSpPr>
        <p:spPr>
          <a:xfrm>
            <a:off x="719999" y="1100617"/>
            <a:ext cx="1147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Datumsplatzhalter 3">
            <a:extLst>
              <a:ext uri="{FF2B5EF4-FFF2-40B4-BE49-F238E27FC236}">
                <a16:creationId xmlns:a16="http://schemas.microsoft.com/office/drawing/2014/main" id="{752797DA-69D6-4C88-892F-87081E4BD587}"/>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Tree>
    <p:extLst>
      <p:ext uri="{BB962C8B-B14F-4D97-AF65-F5344CB8AC3E}">
        <p14:creationId xmlns:p14="http://schemas.microsoft.com/office/powerpoint/2010/main" val="256942773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image" Target="../media/image2.svg"/><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Foliennummernplatzhalter 5">
            <a:extLst>
              <a:ext uri="{FF2B5EF4-FFF2-40B4-BE49-F238E27FC236}">
                <a16:creationId xmlns:a16="http://schemas.microsoft.com/office/drawing/2014/main" id="{5B002517-676E-406E-9CC8-F34071CE22D1}"/>
              </a:ext>
            </a:extLst>
          </p:cNvPr>
          <p:cNvSpPr>
            <a:spLocks noGrp="1"/>
          </p:cNvSpPr>
          <p:nvPr>
            <p:ph type="sldNum" sz="quarter" idx="4"/>
          </p:nvPr>
        </p:nvSpPr>
        <p:spPr>
          <a:xfrm>
            <a:off x="720001" y="6500393"/>
            <a:ext cx="319318" cy="217417"/>
          </a:xfrm>
          <a:prstGeom prst="rect">
            <a:avLst/>
          </a:prstGeom>
        </p:spPr>
        <p:txBody>
          <a:bodyPr vert="horz" lIns="0" tIns="0" rIns="0" bIns="0" rtlCol="0" anchor="b"/>
          <a:lstStyle>
            <a:lvl1pPr algn="l">
              <a:defRPr sz="800" b="1">
                <a:solidFill>
                  <a:schemeClr val="tx1"/>
                </a:solidFill>
                <a:latin typeface="Arial" panose="020B0604020202020204" pitchFamily="34" charset="0"/>
                <a:cs typeface="Arial" panose="020B0604020202020204" pitchFamily="34" charset="0"/>
              </a:defRPr>
            </a:lvl1pPr>
          </a:lstStyle>
          <a:p>
            <a:fld id="{6567D7EC-8799-48C5-898A-08E264972062}" type="slidenum">
              <a:rPr lang="de-DE" smtClean="0"/>
              <a:pPr/>
              <a:t>‹Nr.›</a:t>
            </a:fld>
            <a:endParaRPr lang="de-DE" dirty="0"/>
          </a:p>
        </p:txBody>
      </p:sp>
      <p:sp>
        <p:nvSpPr>
          <p:cNvPr id="4" name="Datumsplatzhalter 3">
            <a:extLst>
              <a:ext uri="{FF2B5EF4-FFF2-40B4-BE49-F238E27FC236}">
                <a16:creationId xmlns:a16="http://schemas.microsoft.com/office/drawing/2014/main" id="{CC50694B-33D5-45A5-B9F0-605F670D5E36}"/>
              </a:ext>
            </a:extLst>
          </p:cNvPr>
          <p:cNvSpPr>
            <a:spLocks noGrp="1"/>
          </p:cNvSpPr>
          <p:nvPr>
            <p:ph type="dt" sz="half" idx="2"/>
          </p:nvPr>
        </p:nvSpPr>
        <p:spPr>
          <a:xfrm>
            <a:off x="1005443" y="6500393"/>
            <a:ext cx="806400"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21.01.2022</a:t>
            </a:r>
            <a:endParaRPr lang="de-DE" sz="900" dirty="0"/>
          </a:p>
        </p:txBody>
      </p:sp>
      <p:sp>
        <p:nvSpPr>
          <p:cNvPr id="5" name="Fußzeilenplatzhalter 4">
            <a:extLst>
              <a:ext uri="{FF2B5EF4-FFF2-40B4-BE49-F238E27FC236}">
                <a16:creationId xmlns:a16="http://schemas.microsoft.com/office/drawing/2014/main" id="{407C29D3-2D73-4F49-B56E-D32513508EAD}"/>
              </a:ext>
            </a:extLst>
          </p:cNvPr>
          <p:cNvSpPr>
            <a:spLocks noGrp="1"/>
          </p:cNvSpPr>
          <p:nvPr>
            <p:ph type="ftr" sz="quarter" idx="3"/>
          </p:nvPr>
        </p:nvSpPr>
        <p:spPr>
          <a:xfrm>
            <a:off x="1785866" y="6500393"/>
            <a:ext cx="7296537" cy="217417"/>
          </a:xfrm>
          <a:prstGeom prst="rect">
            <a:avLst/>
          </a:prstGeom>
        </p:spPr>
        <p:txBody>
          <a:bodyPr vert="horz" lIns="0" tIns="0" rIns="0" bIns="0" rtlCol="0" anchor="b"/>
          <a:lstStyle>
            <a:lvl1pPr algn="l">
              <a:defRPr sz="800">
                <a:solidFill>
                  <a:schemeClr val="tx1"/>
                </a:solidFill>
                <a:latin typeface="Arial" panose="020B0604020202020204" pitchFamily="34" charset="0"/>
                <a:cs typeface="Arial" panose="020B0604020202020204" pitchFamily="34" charset="0"/>
              </a:defRPr>
            </a:lvl1pPr>
          </a:lstStyle>
          <a:p>
            <a:r>
              <a:rPr lang="de-DE" dirty="0"/>
              <a:t>| Seminar Digitale Ethik - Hackerethik</a:t>
            </a:r>
          </a:p>
        </p:txBody>
      </p:sp>
      <p:sp>
        <p:nvSpPr>
          <p:cNvPr id="3" name="Textplatzhalter 2">
            <a:extLst>
              <a:ext uri="{FF2B5EF4-FFF2-40B4-BE49-F238E27FC236}">
                <a16:creationId xmlns:a16="http://schemas.microsoft.com/office/drawing/2014/main" id="{4F108140-EA1D-4506-BABD-AF3485301DFC}"/>
              </a:ext>
            </a:extLst>
          </p:cNvPr>
          <p:cNvSpPr>
            <a:spLocks noGrp="1"/>
          </p:cNvSpPr>
          <p:nvPr>
            <p:ph type="body" idx="1"/>
          </p:nvPr>
        </p:nvSpPr>
        <p:spPr>
          <a:xfrm>
            <a:off x="719999" y="1674000"/>
            <a:ext cx="10753200" cy="4644000"/>
          </a:xfrm>
          <a:prstGeom prst="rect">
            <a:avLst/>
          </a:prstGeom>
        </p:spPr>
        <p:txBody>
          <a:bodyPr vert="horz" lIns="0" tIns="0" rIns="0" bIns="0" rtlCol="0">
            <a:no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2" name="Titelplatzhalter 1">
            <a:extLst>
              <a:ext uri="{FF2B5EF4-FFF2-40B4-BE49-F238E27FC236}">
                <a16:creationId xmlns:a16="http://schemas.microsoft.com/office/drawing/2014/main" id="{E0695CCD-AB97-47A6-B356-2E5EB2D333F9}"/>
              </a:ext>
            </a:extLst>
          </p:cNvPr>
          <p:cNvSpPr>
            <a:spLocks noGrp="1"/>
          </p:cNvSpPr>
          <p:nvPr>
            <p:ph type="title"/>
          </p:nvPr>
        </p:nvSpPr>
        <p:spPr>
          <a:xfrm>
            <a:off x="719400" y="0"/>
            <a:ext cx="10753200" cy="1017917"/>
          </a:xfrm>
          <a:prstGeom prst="rect">
            <a:avLst/>
          </a:prstGeom>
        </p:spPr>
        <p:txBody>
          <a:bodyPr vert="horz" lIns="0" tIns="0" rIns="0" bIns="0" rtlCol="0" anchor="b">
            <a:noAutofit/>
          </a:bodyPr>
          <a:lstStyle/>
          <a:p>
            <a:r>
              <a:rPr lang="de-DE" dirty="0"/>
              <a:t>Mastertitelformat bearbeiten</a:t>
            </a:r>
          </a:p>
        </p:txBody>
      </p:sp>
      <p:sp>
        <p:nvSpPr>
          <p:cNvPr id="27" name="Farbakzent links">
            <a:extLst>
              <a:ext uri="{FF2B5EF4-FFF2-40B4-BE49-F238E27FC236}">
                <a16:creationId xmlns:a16="http://schemas.microsoft.com/office/drawing/2014/main" id="{9D9C0A71-6028-48D4-B0A9-8857E5EE332A}"/>
              </a:ext>
            </a:extLst>
          </p:cNvPr>
          <p:cNvSpPr/>
          <p:nvPr userDrawn="1"/>
        </p:nvSpPr>
        <p:spPr>
          <a:xfrm>
            <a:off x="1" y="0"/>
            <a:ext cx="231229" cy="2644002"/>
          </a:xfrm>
          <a:custGeom>
            <a:avLst/>
            <a:gdLst>
              <a:gd name="connsiteX0" fmla="*/ 0 w 231229"/>
              <a:gd name="connsiteY0" fmla="*/ 0 h 2644002"/>
              <a:gd name="connsiteX1" fmla="*/ 231229 w 231229"/>
              <a:gd name="connsiteY1" fmla="*/ 0 h 2644002"/>
              <a:gd name="connsiteX2" fmla="*/ 231229 w 231229"/>
              <a:gd name="connsiteY2" fmla="*/ 427848 h 2644002"/>
              <a:gd name="connsiteX3" fmla="*/ 231229 w 231229"/>
              <a:gd name="connsiteY3" fmla="*/ 1100610 h 2644002"/>
              <a:gd name="connsiteX4" fmla="*/ 231229 w 231229"/>
              <a:gd name="connsiteY4" fmla="*/ 2499514 h 2644002"/>
              <a:gd name="connsiteX5" fmla="*/ 0 w 231229"/>
              <a:gd name="connsiteY5" fmla="*/ 2644002 h 2644002"/>
              <a:gd name="connsiteX6" fmla="*/ 0 w 231229"/>
              <a:gd name="connsiteY6" fmla="*/ 1100610 h 2644002"/>
              <a:gd name="connsiteX7" fmla="*/ 0 w 231229"/>
              <a:gd name="connsiteY7" fmla="*/ 427848 h 264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1229" h="2644002">
                <a:moveTo>
                  <a:pt x="0" y="0"/>
                </a:moveTo>
                <a:lnTo>
                  <a:pt x="231229" y="0"/>
                </a:lnTo>
                <a:lnTo>
                  <a:pt x="231229" y="427848"/>
                </a:lnTo>
                <a:lnTo>
                  <a:pt x="231229" y="1100610"/>
                </a:lnTo>
                <a:lnTo>
                  <a:pt x="231229" y="2499514"/>
                </a:lnTo>
                <a:lnTo>
                  <a:pt x="0" y="2644002"/>
                </a:lnTo>
                <a:lnTo>
                  <a:pt x="0" y="1100610"/>
                </a:lnTo>
                <a:lnTo>
                  <a:pt x="0" y="427848"/>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8" name="Grafik 7">
            <a:extLst>
              <a:ext uri="{FF2B5EF4-FFF2-40B4-BE49-F238E27FC236}">
                <a16:creationId xmlns:a16="http://schemas.microsoft.com/office/drawing/2014/main" id="{40789B94-3BA2-4579-B5BA-A91701BC21A2}"/>
              </a:ext>
            </a:extLst>
          </p:cNvPr>
          <p:cNvPicPr>
            <a:picLocks noChangeAspect="1"/>
          </p:cNvPicPr>
          <p:nvPr userDrawn="1"/>
        </p:nvPicPr>
        <p:blipFill>
          <a:blip r:embed="rId50" cstate="screen">
            <a:extLst>
              <a:ext uri="{28A0092B-C50C-407E-A947-70E740481C1C}">
                <a14:useLocalDpi xmlns:a14="http://schemas.microsoft.com/office/drawing/2010/main"/>
              </a:ext>
              <a:ext uri="{96DAC541-7B7A-43D3-8B79-37D633B846F1}">
                <asvg:svgBlip xmlns:asvg="http://schemas.microsoft.com/office/drawing/2016/SVG/main" r:embed="rId51"/>
              </a:ext>
            </a:extLst>
          </a:blip>
          <a:stretch>
            <a:fillRect/>
          </a:stretch>
        </p:blipFill>
        <p:spPr>
          <a:xfrm>
            <a:off x="10965221" y="6411885"/>
            <a:ext cx="507978" cy="305925"/>
          </a:xfrm>
          <a:prstGeom prst="rect">
            <a:avLst/>
          </a:prstGeom>
        </p:spPr>
      </p:pic>
    </p:spTree>
    <p:extLst>
      <p:ext uri="{BB962C8B-B14F-4D97-AF65-F5344CB8AC3E}">
        <p14:creationId xmlns:p14="http://schemas.microsoft.com/office/powerpoint/2010/main" val="902298323"/>
      </p:ext>
    </p:extLst>
  </p:cSld>
  <p:clrMap bg1="lt1" tx1="dk1" bg2="lt2" tx2="dk2" accent1="accent1" accent2="accent2" accent3="accent3" accent4="accent4" accent5="accent5" accent6="accent6" hlink="hlink" folHlink="folHlink"/>
  <p:sldLayoutIdLst>
    <p:sldLayoutId id="2147483694" r:id="rId1"/>
    <p:sldLayoutId id="2147483717" r:id="rId2"/>
    <p:sldLayoutId id="2147483735" r:id="rId3"/>
    <p:sldLayoutId id="2147483734" r:id="rId4"/>
    <p:sldLayoutId id="2147483724" r:id="rId5"/>
    <p:sldLayoutId id="2147483693" r:id="rId6"/>
    <p:sldLayoutId id="2147483650" r:id="rId7"/>
    <p:sldLayoutId id="2147483652" r:id="rId8"/>
    <p:sldLayoutId id="2147483700" r:id="rId9"/>
    <p:sldLayoutId id="2147483701" r:id="rId10"/>
    <p:sldLayoutId id="2147483653" r:id="rId11"/>
    <p:sldLayoutId id="2147483692" r:id="rId12"/>
    <p:sldLayoutId id="2147483704" r:id="rId13"/>
    <p:sldLayoutId id="2147483705" r:id="rId14"/>
    <p:sldLayoutId id="2147483707" r:id="rId15"/>
    <p:sldLayoutId id="2147483654" r:id="rId16"/>
    <p:sldLayoutId id="2147483733" r:id="rId17"/>
    <p:sldLayoutId id="2147483737" r:id="rId18"/>
    <p:sldLayoutId id="2147483684" r:id="rId19"/>
    <p:sldLayoutId id="2147483698" r:id="rId20"/>
    <p:sldLayoutId id="2147483697" r:id="rId21"/>
    <p:sldLayoutId id="2147483685" r:id="rId22"/>
    <p:sldLayoutId id="2147483681" r:id="rId23"/>
    <p:sldLayoutId id="2147483703" r:id="rId24"/>
    <p:sldLayoutId id="2147483736" r:id="rId25"/>
    <p:sldLayoutId id="2147483686" r:id="rId26"/>
    <p:sldLayoutId id="2147483687" r:id="rId27"/>
    <p:sldLayoutId id="2147483690" r:id="rId28"/>
    <p:sldLayoutId id="2147483696" r:id="rId29"/>
    <p:sldLayoutId id="2147483679" r:id="rId30"/>
    <p:sldLayoutId id="2147483682" r:id="rId31"/>
    <p:sldLayoutId id="2147483678" r:id="rId32"/>
    <p:sldLayoutId id="2147483675" r:id="rId33"/>
    <p:sldLayoutId id="2147483688" r:id="rId34"/>
    <p:sldLayoutId id="2147483723" r:id="rId35"/>
    <p:sldLayoutId id="2147483699" r:id="rId36"/>
    <p:sldLayoutId id="2147483722" r:id="rId37"/>
    <p:sldLayoutId id="2147483738" r:id="rId38"/>
    <p:sldLayoutId id="2147483709" r:id="rId39"/>
    <p:sldLayoutId id="2147483710" r:id="rId40"/>
    <p:sldLayoutId id="2147483708" r:id="rId41"/>
    <p:sldLayoutId id="2147483726" r:id="rId42"/>
    <p:sldLayoutId id="2147483727" r:id="rId43"/>
    <p:sldLayoutId id="2147483728" r:id="rId44"/>
    <p:sldLayoutId id="2147483729" r:id="rId45"/>
    <p:sldLayoutId id="2147483730" r:id="rId46"/>
    <p:sldLayoutId id="2147483731" r:id="rId47"/>
    <p:sldLayoutId id="2147483732" r:id="rId48"/>
  </p:sldLayoutIdLst>
  <p:hf hdr="0"/>
  <p:txStyles>
    <p:titleStyle>
      <a:lvl1pPr algn="l" defTabSz="914400" rtl="0" eaLnBrk="1" latinLnBrk="0" hangingPunct="1">
        <a:lnSpc>
          <a:spcPct val="90000"/>
        </a:lnSpc>
        <a:spcBef>
          <a:spcPct val="0"/>
        </a:spcBef>
        <a:buNone/>
        <a:defRPr sz="2600" kern="1200">
          <a:solidFill>
            <a:schemeClr val="tx1"/>
          </a:solidFill>
          <a:latin typeface="Arial" panose="020B0604020202020204" pitchFamily="34" charset="0"/>
          <a:ea typeface="+mj-ea"/>
          <a:cs typeface="Arial" panose="020B0604020202020204" pitchFamily="34" charset="0"/>
        </a:defRPr>
      </a:lvl1pPr>
    </p:titleStyle>
    <p:bodyStyle>
      <a:lvl1pPr marL="12600" indent="0" algn="l" defTabSz="914400" rtl="0" eaLnBrk="1" latinLnBrk="0" hangingPunct="1">
        <a:lnSpc>
          <a:spcPct val="100000"/>
        </a:lnSpc>
        <a:spcBef>
          <a:spcPts val="1200"/>
        </a:spcBef>
        <a:buClr>
          <a:srgbClr val="AD007C"/>
        </a:buClr>
        <a:buFont typeface="Wingdings" panose="05000000000000000000" pitchFamily="2" charset="2"/>
        <a:buNone/>
        <a:defRPr sz="1800" kern="1200">
          <a:solidFill>
            <a:schemeClr val="tx1"/>
          </a:solidFill>
          <a:latin typeface="+mn-lt"/>
          <a:ea typeface="+mn-ea"/>
          <a:cs typeface="Arial" panose="020B0604020202020204" pitchFamily="34" charset="0"/>
        </a:defRPr>
      </a:lvl1pPr>
      <a:lvl2pPr marL="216000" indent="-216000" algn="l" defTabSz="914400" rtl="0" eaLnBrk="1" latinLnBrk="0" hangingPunct="1">
        <a:lnSpc>
          <a:spcPct val="100000"/>
        </a:lnSpc>
        <a:spcBef>
          <a:spcPts val="1200"/>
        </a:spcBef>
        <a:buClr>
          <a:schemeClr val="tx2"/>
        </a:buClr>
        <a:buFont typeface="Wingdings" panose="05000000000000000000" pitchFamily="2" charset="2"/>
        <a:buChar char="§"/>
        <a:defRPr sz="1800" kern="1200">
          <a:solidFill>
            <a:schemeClr val="tx1"/>
          </a:solidFill>
          <a:latin typeface="+mn-lt"/>
          <a:ea typeface="+mn-ea"/>
          <a:cs typeface="Arial" panose="020B0604020202020204" pitchFamily="34" charset="0"/>
        </a:defRPr>
      </a:lvl2pPr>
      <a:lvl3pPr marL="432000" indent="-216000" algn="l" defTabSz="914400" rtl="0" eaLnBrk="1" latinLnBrk="0" hangingPunct="1">
        <a:lnSpc>
          <a:spcPct val="100000"/>
        </a:lnSpc>
        <a:spcBef>
          <a:spcPts val="600"/>
        </a:spcBef>
        <a:buClr>
          <a:schemeClr val="tx2"/>
        </a:buClr>
        <a:buFont typeface="Symbol" panose="05050102010706020507" pitchFamily="18" charset="2"/>
        <a:buChar char="-"/>
        <a:defRPr sz="1600" kern="1200">
          <a:solidFill>
            <a:schemeClr val="tx1"/>
          </a:solidFill>
          <a:latin typeface="+mn-lt"/>
          <a:ea typeface="+mn-ea"/>
          <a:cs typeface="Arial" panose="020B0604020202020204" pitchFamily="34" charset="0"/>
        </a:defRPr>
      </a:lvl3pPr>
      <a:lvl4pPr marL="612000" indent="-180000" algn="l" defTabSz="914400" rtl="0" eaLnBrk="1" latinLnBrk="0" hangingPunct="1">
        <a:lnSpc>
          <a:spcPct val="100000"/>
        </a:lnSpc>
        <a:spcBef>
          <a:spcPts val="400"/>
        </a:spcBef>
        <a:buClr>
          <a:schemeClr val="tx2"/>
        </a:buClr>
        <a:buFont typeface="Symbol" panose="05050102010706020507" pitchFamily="18" charset="2"/>
        <a:buChar char="-"/>
        <a:defRPr sz="1400" kern="1200">
          <a:solidFill>
            <a:schemeClr val="tx1"/>
          </a:solidFill>
          <a:latin typeface="+mn-lt"/>
          <a:ea typeface="+mn-ea"/>
          <a:cs typeface="Arial" panose="020B0604020202020204" pitchFamily="34" charset="0"/>
        </a:defRPr>
      </a:lvl4pPr>
      <a:lvl5pPr marL="0" indent="0" algn="l" defTabSz="914400" rtl="0" eaLnBrk="1" latinLnBrk="0" hangingPunct="1">
        <a:lnSpc>
          <a:spcPct val="100000"/>
        </a:lnSpc>
        <a:spcBef>
          <a:spcPts val="2400"/>
        </a:spcBef>
        <a:spcAft>
          <a:spcPts val="0"/>
        </a:spcAft>
        <a:buClr>
          <a:srgbClr val="AD007C"/>
        </a:buClr>
        <a:buFont typeface="Wingdings" panose="05000000000000000000" pitchFamily="2" charset="2"/>
        <a:buNone/>
        <a:defRPr sz="1800" kern="1200" cap="none" baseline="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56" userDrawn="1">
          <p15:clr>
            <a:srgbClr val="F26B43"/>
          </p15:clr>
        </p15:guide>
        <p15:guide id="4" pos="7224" userDrawn="1">
          <p15:clr>
            <a:srgbClr val="F26B43"/>
          </p15:clr>
        </p15:guide>
        <p15:guide id="5" orient="horz" pos="1056" userDrawn="1">
          <p15:clr>
            <a:srgbClr val="F26B43"/>
          </p15:clr>
        </p15:guide>
        <p15:guide id="6" orient="horz" pos="592" userDrawn="1">
          <p15:clr>
            <a:srgbClr val="F26B43"/>
          </p15:clr>
        </p15:guide>
        <p15:guide id="7" orient="horz" pos="3976" userDrawn="1">
          <p15:clr>
            <a:srgbClr val="F26B43"/>
          </p15:clr>
        </p15:guide>
        <p15:guide id="8" orient="horz" pos="904" userDrawn="1">
          <p15:clr>
            <a:srgbClr val="F26B43"/>
          </p15:clr>
        </p15:guide>
        <p15:guide id="9" pos="2560" userDrawn="1">
          <p15:clr>
            <a:srgbClr val="F26B43"/>
          </p15:clr>
        </p15:guide>
        <p15:guide id="10" pos="5120" userDrawn="1">
          <p15:clr>
            <a:srgbClr val="F26B43"/>
          </p15:clr>
        </p15:guide>
        <p15:guide id="11" pos="2784" userDrawn="1">
          <p15:clr>
            <a:srgbClr val="F26B43"/>
          </p15:clr>
        </p15:guide>
        <p15:guide id="12" pos="4896"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tags" Target="../tags/tag13.xml"/><Relationship Id="rId13" Type="http://schemas.openxmlformats.org/officeDocument/2006/relationships/image" Target="../media/image5.png"/><Relationship Id="rId18" Type="http://schemas.openxmlformats.org/officeDocument/2006/relationships/image" Target="../media/image10.svg"/><Relationship Id="rId26" Type="http://schemas.openxmlformats.org/officeDocument/2006/relationships/image" Target="../media/image18.svg"/><Relationship Id="rId3" Type="http://schemas.openxmlformats.org/officeDocument/2006/relationships/tags" Target="../tags/tag8.xml"/><Relationship Id="rId21" Type="http://schemas.openxmlformats.org/officeDocument/2006/relationships/image" Target="../media/image13.png"/><Relationship Id="rId7" Type="http://schemas.openxmlformats.org/officeDocument/2006/relationships/tags" Target="../tags/tag12.xml"/><Relationship Id="rId12" Type="http://schemas.openxmlformats.org/officeDocument/2006/relationships/notesSlide" Target="../notesSlides/notesSlide1.xml"/><Relationship Id="rId17" Type="http://schemas.openxmlformats.org/officeDocument/2006/relationships/image" Target="../media/image9.png"/><Relationship Id="rId25" Type="http://schemas.openxmlformats.org/officeDocument/2006/relationships/image" Target="../media/image17.png"/><Relationship Id="rId2" Type="http://schemas.openxmlformats.org/officeDocument/2006/relationships/tags" Target="../tags/tag7.xml"/><Relationship Id="rId16" Type="http://schemas.openxmlformats.org/officeDocument/2006/relationships/image" Target="../media/image8.svg"/><Relationship Id="rId20" Type="http://schemas.openxmlformats.org/officeDocument/2006/relationships/image" Target="../media/image12.svg"/><Relationship Id="rId29" Type="http://schemas.openxmlformats.org/officeDocument/2006/relationships/image" Target="../media/image21.png"/><Relationship Id="rId1" Type="http://schemas.openxmlformats.org/officeDocument/2006/relationships/tags" Target="../tags/tag6.xml"/><Relationship Id="rId6" Type="http://schemas.openxmlformats.org/officeDocument/2006/relationships/tags" Target="../tags/tag11.xml"/><Relationship Id="rId11" Type="http://schemas.openxmlformats.org/officeDocument/2006/relationships/slideLayout" Target="../slideLayouts/slideLayout2.xml"/><Relationship Id="rId24" Type="http://schemas.openxmlformats.org/officeDocument/2006/relationships/image" Target="../media/image16.svg"/><Relationship Id="rId5" Type="http://schemas.openxmlformats.org/officeDocument/2006/relationships/tags" Target="../tags/tag10.xml"/><Relationship Id="rId15" Type="http://schemas.openxmlformats.org/officeDocument/2006/relationships/image" Target="../media/image7.png"/><Relationship Id="rId23" Type="http://schemas.openxmlformats.org/officeDocument/2006/relationships/image" Target="../media/image15.png"/><Relationship Id="rId28" Type="http://schemas.openxmlformats.org/officeDocument/2006/relationships/image" Target="../media/image20.svg"/><Relationship Id="rId10" Type="http://schemas.openxmlformats.org/officeDocument/2006/relationships/tags" Target="../tags/tag15.xml"/><Relationship Id="rId19" Type="http://schemas.openxmlformats.org/officeDocument/2006/relationships/image" Target="../media/image11.png"/><Relationship Id="rId4" Type="http://schemas.openxmlformats.org/officeDocument/2006/relationships/tags" Target="../tags/tag9.xml"/><Relationship Id="rId9" Type="http://schemas.openxmlformats.org/officeDocument/2006/relationships/tags" Target="../tags/tag14.xml"/><Relationship Id="rId14" Type="http://schemas.openxmlformats.org/officeDocument/2006/relationships/image" Target="../media/image6.svg"/><Relationship Id="rId22" Type="http://schemas.openxmlformats.org/officeDocument/2006/relationships/image" Target="../media/image14.svg"/><Relationship Id="rId27" Type="http://schemas.openxmlformats.org/officeDocument/2006/relationships/image" Target="../media/image19.png"/><Relationship Id="rId30" Type="http://schemas.openxmlformats.org/officeDocument/2006/relationships/image" Target="../media/image22.sv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digitalwelt.org/themen/hackerethik/freie-software-bewegung"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hyperlink" Target="https://www.digitalwelt.org/themen/hackerethik"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2.xml"/><Relationship Id="rId1" Type="http://schemas.openxmlformats.org/officeDocument/2006/relationships/slideLayout" Target="../slideLayouts/slideLayout40.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microsoft.com/office/2018/10/relationships/comments" Target="../comments/modernComment_A3E_89B4807F.xml"/><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0.xml"/><Relationship Id="rId1" Type="http://schemas.openxmlformats.org/officeDocument/2006/relationships/slideLayout" Target="../slideLayouts/slideLayout41.xml"/></Relationships>
</file>

<file path=ppt/slides/_rels/slide2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5.xml"/><Relationship Id="rId1" Type="http://schemas.openxmlformats.org/officeDocument/2006/relationships/slideLayout" Target="../slideLayouts/slideLayout4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33.svg"/></Relationships>
</file>

<file path=ppt/slides/_rels/slide29.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2.xml"/><Relationship Id="rId1" Type="http://schemas.openxmlformats.org/officeDocument/2006/relationships/slideLayout" Target="../slideLayouts/slideLayout4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image" Target="../media/image6.svg"/><Relationship Id="rId18" Type="http://schemas.openxmlformats.org/officeDocument/2006/relationships/image" Target="../media/image11.png"/><Relationship Id="rId26" Type="http://schemas.openxmlformats.org/officeDocument/2006/relationships/image" Target="../media/image19.png"/><Relationship Id="rId3" Type="http://schemas.openxmlformats.org/officeDocument/2006/relationships/tags" Target="../tags/tag18.xml"/><Relationship Id="rId21" Type="http://schemas.openxmlformats.org/officeDocument/2006/relationships/image" Target="../media/image14.svg"/><Relationship Id="rId7" Type="http://schemas.openxmlformats.org/officeDocument/2006/relationships/tags" Target="../tags/tag22.xml"/><Relationship Id="rId12" Type="http://schemas.openxmlformats.org/officeDocument/2006/relationships/image" Target="../media/image5.png"/><Relationship Id="rId17" Type="http://schemas.openxmlformats.org/officeDocument/2006/relationships/image" Target="../media/image10.svg"/><Relationship Id="rId25" Type="http://schemas.openxmlformats.org/officeDocument/2006/relationships/image" Target="../media/image18.svg"/><Relationship Id="rId2" Type="http://schemas.openxmlformats.org/officeDocument/2006/relationships/tags" Target="../tags/tag17.xml"/><Relationship Id="rId16" Type="http://schemas.openxmlformats.org/officeDocument/2006/relationships/image" Target="../media/image9.png"/><Relationship Id="rId20" Type="http://schemas.openxmlformats.org/officeDocument/2006/relationships/image" Target="../media/image13.png"/><Relationship Id="rId29" Type="http://schemas.openxmlformats.org/officeDocument/2006/relationships/image" Target="../media/image22.svg"/><Relationship Id="rId1" Type="http://schemas.openxmlformats.org/officeDocument/2006/relationships/tags" Target="../tags/tag16.xml"/><Relationship Id="rId6" Type="http://schemas.openxmlformats.org/officeDocument/2006/relationships/tags" Target="../tags/tag21.xml"/><Relationship Id="rId11" Type="http://schemas.openxmlformats.org/officeDocument/2006/relationships/notesSlide" Target="../notesSlides/notesSlide35.xml"/><Relationship Id="rId24" Type="http://schemas.openxmlformats.org/officeDocument/2006/relationships/image" Target="../media/image17.png"/><Relationship Id="rId5" Type="http://schemas.openxmlformats.org/officeDocument/2006/relationships/tags" Target="../tags/tag20.xml"/><Relationship Id="rId15" Type="http://schemas.openxmlformats.org/officeDocument/2006/relationships/image" Target="../media/image8.svg"/><Relationship Id="rId23" Type="http://schemas.openxmlformats.org/officeDocument/2006/relationships/image" Target="../media/image16.svg"/><Relationship Id="rId28" Type="http://schemas.openxmlformats.org/officeDocument/2006/relationships/image" Target="../media/image21.png"/><Relationship Id="rId10" Type="http://schemas.openxmlformats.org/officeDocument/2006/relationships/slideLayout" Target="../slideLayouts/slideLayout5.xml"/><Relationship Id="rId19" Type="http://schemas.openxmlformats.org/officeDocument/2006/relationships/image" Target="../media/image12.svg"/><Relationship Id="rId4" Type="http://schemas.openxmlformats.org/officeDocument/2006/relationships/tags" Target="../tags/tag19.xml"/><Relationship Id="rId9" Type="http://schemas.openxmlformats.org/officeDocument/2006/relationships/tags" Target="../tags/tag24.xml"/><Relationship Id="rId14" Type="http://schemas.openxmlformats.org/officeDocument/2006/relationships/image" Target="../media/image7.png"/><Relationship Id="rId22" Type="http://schemas.openxmlformats.org/officeDocument/2006/relationships/image" Target="../media/image15.png"/><Relationship Id="rId27" Type="http://schemas.openxmlformats.org/officeDocument/2006/relationships/image" Target="../media/image20.svg"/></Relationships>
</file>

<file path=ppt/slides/_rels/slide38.xml.rels><?xml version="1.0" encoding="UTF-8" standalone="yes"?>
<Relationships xmlns="http://schemas.openxmlformats.org/package/2006/relationships"><Relationship Id="rId3" Type="http://schemas.openxmlformats.org/officeDocument/2006/relationships/hyperlink" Target="https://de.statista.com/statistik/daten/studie/295265/umfrage/polizeilich-erfasste-faelle-von-cyberkriminalitaet-im-engeren-sinne-in-deutschland/" TargetMode="External"/><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openxmlformats.org/officeDocument/2006/relationships/hyperlink" Target="https://www.nzz.ch/technologie/40-jahre-chaos-computer-club-hacken-ist-notwendiger-denn-je-ld.1645955" TargetMode="External"/><Relationship Id="rId5" Type="http://schemas.openxmlformats.org/officeDocument/2006/relationships/hyperlink" Target="https://www.duden.de/rechtschreibung/hacken_EDV_Hacker_sein" TargetMode="External"/><Relationship Id="rId4" Type="http://schemas.openxmlformats.org/officeDocument/2006/relationships/hyperlink" Target="https://de.statista.com/statistik/daten/studie/193207/umfrage/finanzielle-schaeden-durch-cyberkriminalitaet-in-deutschland/" TargetMode="Externa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5.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2.xml"/><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7844449-0B25-40A7-BD87-0C94E6A3CA60}"/>
              </a:ext>
            </a:extLst>
          </p:cNvPr>
          <p:cNvSpPr>
            <a:spLocks noGrp="1" noMove="1" noResize="1"/>
          </p:cNvSpPr>
          <p:nvPr>
            <p:ph type="ctrTitle"/>
            <p:custDataLst>
              <p:tags r:id="rId1"/>
            </p:custDataLst>
          </p:nvPr>
        </p:nvSpPr>
        <p:spPr/>
        <p:txBody>
          <a:bodyPr/>
          <a:lstStyle/>
          <a:p>
            <a:r>
              <a:rPr lang="de-DE" dirty="0"/>
              <a:t>Hackerethik</a:t>
            </a:r>
          </a:p>
        </p:txBody>
      </p:sp>
      <p:sp>
        <p:nvSpPr>
          <p:cNvPr id="6" name="Untertitel 5">
            <a:extLst>
              <a:ext uri="{FF2B5EF4-FFF2-40B4-BE49-F238E27FC236}">
                <a16:creationId xmlns:a16="http://schemas.microsoft.com/office/drawing/2014/main" id="{C9C036FB-C9D2-4591-86A2-E9E673AAAC23}"/>
              </a:ext>
            </a:extLst>
          </p:cNvPr>
          <p:cNvSpPr>
            <a:spLocks noGrp="1"/>
          </p:cNvSpPr>
          <p:nvPr>
            <p:ph type="subTitle" idx="1"/>
          </p:nvPr>
        </p:nvSpPr>
        <p:spPr/>
        <p:txBody>
          <a:bodyPr/>
          <a:lstStyle/>
          <a:p>
            <a:endParaRPr lang="de-DE" dirty="0"/>
          </a:p>
          <a:p>
            <a:r>
              <a:rPr lang="de-DE" dirty="0"/>
              <a:t>Luca Alfano, Frantz Prochaska</a:t>
            </a:r>
          </a:p>
          <a:p>
            <a:r>
              <a:rPr lang="de-DE" dirty="0"/>
              <a:t>21.02.2022 und Augsburg</a:t>
            </a:r>
          </a:p>
        </p:txBody>
      </p:sp>
      <p:pic>
        <p:nvPicPr>
          <p:cNvPr id="14" name="Logo_Basis_neg." hidden="1">
            <a:extLst>
              <a:ext uri="{FF2B5EF4-FFF2-40B4-BE49-F238E27FC236}">
                <a16:creationId xmlns:a16="http://schemas.microsoft.com/office/drawing/2014/main" id="{BB0358A7-6314-4317-B9A8-ED88AD107ADA}"/>
              </a:ext>
            </a:extLst>
          </p:cNvPr>
          <p:cNvPicPr>
            <a:picLocks noMove="1" noResize="1"/>
          </p:cNvPicPr>
          <p:nvPr>
            <p:custDataLst>
              <p:tags r:id="rId2"/>
            </p:custDataLst>
          </p:nvPr>
        </p:nvPicPr>
        <p:blipFill>
          <a:blip r:embed="rId13" cstate="screen">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5969023" y="611349"/>
            <a:ext cx="5131975" cy="917448"/>
          </a:xfrm>
          <a:prstGeom prst="rect">
            <a:avLst/>
          </a:prstGeom>
        </p:spPr>
      </p:pic>
      <p:pic>
        <p:nvPicPr>
          <p:cNvPr id="15" name="Logo_FAI_neg.">
            <a:extLst>
              <a:ext uri="{FF2B5EF4-FFF2-40B4-BE49-F238E27FC236}">
                <a16:creationId xmlns:a16="http://schemas.microsoft.com/office/drawing/2014/main" id="{E06FABA5-36D0-4DC0-94BA-1B19FDC7911F}"/>
              </a:ext>
            </a:extLst>
          </p:cNvPr>
          <p:cNvPicPr>
            <a:picLocks noMove="1" noResize="1"/>
          </p:cNvPicPr>
          <p:nvPr>
            <p:custDataLst>
              <p:tags r:id="rId3"/>
            </p:custDataLst>
          </p:nvPr>
        </p:nvPicPr>
        <p:blipFill>
          <a:blip r:embed="rId15" cstate="screen">
            <a:extLst>
              <a:ext uri="{28A0092B-C50C-407E-A947-70E740481C1C}">
                <a14:useLocalDpi xmlns:a14="http://schemas.microsoft.com/office/drawing/2010/main"/>
              </a:ext>
              <a:ext uri="{96DAC541-7B7A-43D3-8B79-37D633B846F1}">
                <asvg:svgBlip xmlns:asvg="http://schemas.microsoft.com/office/drawing/2016/SVG/main" r:embed="rId16"/>
              </a:ext>
            </a:extLst>
          </a:blip>
          <a:stretch>
            <a:fillRect/>
          </a:stretch>
        </p:blipFill>
        <p:spPr>
          <a:xfrm>
            <a:off x="5969023" y="611349"/>
            <a:ext cx="5131975" cy="917448"/>
          </a:xfrm>
          <a:prstGeom prst="rect">
            <a:avLst/>
          </a:prstGeom>
        </p:spPr>
      </p:pic>
      <p:pic>
        <p:nvPicPr>
          <p:cNvPr id="16" name="Logo_JUF_neg." hidden="1">
            <a:extLst>
              <a:ext uri="{FF2B5EF4-FFF2-40B4-BE49-F238E27FC236}">
                <a16:creationId xmlns:a16="http://schemas.microsoft.com/office/drawing/2014/main" id="{0B398B1D-08AF-4FDC-8B79-7443E21DD094}"/>
              </a:ext>
            </a:extLst>
          </p:cNvPr>
          <p:cNvPicPr>
            <a:picLocks noMove="1" noResize="1"/>
          </p:cNvPicPr>
          <p:nvPr>
            <p:custDataLst>
              <p:tags r:id="rId4"/>
            </p:custDataLst>
          </p:nvPr>
        </p:nvPicPr>
        <p:blipFill>
          <a:blip r:embed="rId17" cstate="screen">
            <a:extLst>
              <a:ext uri="{28A0092B-C50C-407E-A947-70E740481C1C}">
                <a14:useLocalDpi xmlns:a14="http://schemas.microsoft.com/office/drawing/2010/main"/>
              </a:ext>
              <a:ext uri="{96DAC541-7B7A-43D3-8B79-37D633B846F1}">
                <asvg:svgBlip xmlns:asvg="http://schemas.microsoft.com/office/drawing/2016/SVG/main" r:embed="rId18"/>
              </a:ext>
            </a:extLst>
          </a:blip>
          <a:stretch>
            <a:fillRect/>
          </a:stretch>
        </p:blipFill>
        <p:spPr>
          <a:xfrm>
            <a:off x="5969023" y="611349"/>
            <a:ext cx="5131975" cy="917448"/>
          </a:xfrm>
          <a:prstGeom prst="rect">
            <a:avLst/>
          </a:prstGeom>
        </p:spPr>
      </p:pic>
      <p:pic>
        <p:nvPicPr>
          <p:cNvPr id="17" name="Logo_KTF_neg." hidden="1">
            <a:extLst>
              <a:ext uri="{FF2B5EF4-FFF2-40B4-BE49-F238E27FC236}">
                <a16:creationId xmlns:a16="http://schemas.microsoft.com/office/drawing/2014/main" id="{141DFD45-EA8D-413E-8CCC-2C6BBAF7BD6D}"/>
              </a:ext>
            </a:extLst>
          </p:cNvPr>
          <p:cNvPicPr>
            <a:picLocks noMove="1" noResize="1"/>
          </p:cNvPicPr>
          <p:nvPr>
            <p:custDataLst>
              <p:tags r:id="rId5"/>
            </p:custDataLst>
          </p:nvPr>
        </p:nvPicPr>
        <p:blipFill>
          <a:blip r:embed="rId19" cstate="screen">
            <a:extLst>
              <a:ext uri="{28A0092B-C50C-407E-A947-70E740481C1C}">
                <a14:useLocalDpi xmlns:a14="http://schemas.microsoft.com/office/drawing/2010/main"/>
              </a:ext>
              <a:ext uri="{96DAC541-7B7A-43D3-8B79-37D633B846F1}">
                <asvg:svgBlip xmlns:asvg="http://schemas.microsoft.com/office/drawing/2016/SVG/main" r:embed="rId20"/>
              </a:ext>
            </a:extLst>
          </a:blip>
          <a:stretch>
            <a:fillRect/>
          </a:stretch>
        </p:blipFill>
        <p:spPr>
          <a:xfrm>
            <a:off x="5969023" y="611349"/>
            <a:ext cx="5131975" cy="917448"/>
          </a:xfrm>
          <a:prstGeom prst="rect">
            <a:avLst/>
          </a:prstGeom>
        </p:spPr>
      </p:pic>
      <p:pic>
        <p:nvPicPr>
          <p:cNvPr id="18" name="Logo_MEF_neg." hidden="1">
            <a:extLst>
              <a:ext uri="{FF2B5EF4-FFF2-40B4-BE49-F238E27FC236}">
                <a16:creationId xmlns:a16="http://schemas.microsoft.com/office/drawing/2014/main" id="{7962D77E-B001-476F-A8F8-FCF994C7F538}"/>
              </a:ext>
            </a:extLst>
          </p:cNvPr>
          <p:cNvPicPr>
            <a:picLocks noMove="1" noResize="1"/>
          </p:cNvPicPr>
          <p:nvPr>
            <p:custDataLst>
              <p:tags r:id="rId6"/>
            </p:custDataLst>
          </p:nvPr>
        </p:nvPicPr>
        <p:blipFill>
          <a:blip r:embed="rId21" cstate="screen">
            <a:extLst>
              <a:ext uri="{28A0092B-C50C-407E-A947-70E740481C1C}">
                <a14:useLocalDpi xmlns:a14="http://schemas.microsoft.com/office/drawing/2010/main"/>
              </a:ext>
              <a:ext uri="{96DAC541-7B7A-43D3-8B79-37D633B846F1}">
                <asvg:svgBlip xmlns:asvg="http://schemas.microsoft.com/office/drawing/2016/SVG/main" r:embed="rId22"/>
              </a:ext>
            </a:extLst>
          </a:blip>
          <a:stretch>
            <a:fillRect/>
          </a:stretch>
        </p:blipFill>
        <p:spPr>
          <a:xfrm>
            <a:off x="5969023" y="611349"/>
            <a:ext cx="5131975" cy="917448"/>
          </a:xfrm>
          <a:prstGeom prst="rect">
            <a:avLst/>
          </a:prstGeom>
        </p:spPr>
      </p:pic>
      <p:pic>
        <p:nvPicPr>
          <p:cNvPr id="19" name="Logo_MNTF_neg." hidden="1">
            <a:extLst>
              <a:ext uri="{FF2B5EF4-FFF2-40B4-BE49-F238E27FC236}">
                <a16:creationId xmlns:a16="http://schemas.microsoft.com/office/drawing/2014/main" id="{E2CCCC58-F5AE-4141-BB4D-217B271EAF20}"/>
              </a:ext>
            </a:extLst>
          </p:cNvPr>
          <p:cNvPicPr>
            <a:picLocks noMove="1" noResize="1"/>
          </p:cNvPicPr>
          <p:nvPr>
            <p:custDataLst>
              <p:tags r:id="rId7"/>
            </p:custDataLst>
          </p:nvPr>
        </p:nvPicPr>
        <p:blipFill>
          <a:blip r:embed="rId23" cstate="screen">
            <a:extLst>
              <a:ext uri="{28A0092B-C50C-407E-A947-70E740481C1C}">
                <a14:useLocalDpi xmlns:a14="http://schemas.microsoft.com/office/drawing/2010/main"/>
              </a:ext>
              <a:ext uri="{96DAC541-7B7A-43D3-8B79-37D633B846F1}">
                <asvg:svgBlip xmlns:asvg="http://schemas.microsoft.com/office/drawing/2016/SVG/main" r:embed="rId24"/>
              </a:ext>
            </a:extLst>
          </a:blip>
          <a:stretch>
            <a:fillRect/>
          </a:stretch>
        </p:blipFill>
        <p:spPr>
          <a:xfrm>
            <a:off x="5969023" y="611349"/>
            <a:ext cx="5131975" cy="917448"/>
          </a:xfrm>
          <a:prstGeom prst="rect">
            <a:avLst/>
          </a:prstGeom>
        </p:spPr>
      </p:pic>
      <p:pic>
        <p:nvPicPr>
          <p:cNvPr id="20" name="Logo_PHF_neg." hidden="1">
            <a:extLst>
              <a:ext uri="{FF2B5EF4-FFF2-40B4-BE49-F238E27FC236}">
                <a16:creationId xmlns:a16="http://schemas.microsoft.com/office/drawing/2014/main" id="{B38C48F9-6262-4647-8E95-5DBA20D27ACF}"/>
              </a:ext>
            </a:extLst>
          </p:cNvPr>
          <p:cNvPicPr>
            <a:picLocks noMove="1" noResize="1"/>
          </p:cNvPicPr>
          <p:nvPr>
            <p:custDataLst>
              <p:tags r:id="rId8"/>
            </p:custDataLst>
          </p:nvPr>
        </p:nvPicPr>
        <p:blipFill>
          <a:blip r:embed="rId25" cstate="screen">
            <a:extLst>
              <a:ext uri="{28A0092B-C50C-407E-A947-70E740481C1C}">
                <a14:useLocalDpi xmlns:a14="http://schemas.microsoft.com/office/drawing/2010/main"/>
              </a:ext>
              <a:ext uri="{96DAC541-7B7A-43D3-8B79-37D633B846F1}">
                <asvg:svgBlip xmlns:asvg="http://schemas.microsoft.com/office/drawing/2016/SVG/main" r:embed="rId26"/>
              </a:ext>
            </a:extLst>
          </a:blip>
          <a:stretch>
            <a:fillRect/>
          </a:stretch>
        </p:blipFill>
        <p:spPr>
          <a:xfrm>
            <a:off x="5969023" y="611349"/>
            <a:ext cx="5131975" cy="917448"/>
          </a:xfrm>
          <a:prstGeom prst="rect">
            <a:avLst/>
          </a:prstGeom>
        </p:spPr>
      </p:pic>
      <p:pic>
        <p:nvPicPr>
          <p:cNvPr id="21" name="Logo_PSF_neg." hidden="1">
            <a:extLst>
              <a:ext uri="{FF2B5EF4-FFF2-40B4-BE49-F238E27FC236}">
                <a16:creationId xmlns:a16="http://schemas.microsoft.com/office/drawing/2014/main" id="{31604210-6B50-4703-8445-4E06CD588D60}"/>
              </a:ext>
            </a:extLst>
          </p:cNvPr>
          <p:cNvPicPr>
            <a:picLocks noMove="1" noResize="1"/>
          </p:cNvPicPr>
          <p:nvPr>
            <p:custDataLst>
              <p:tags r:id="rId9"/>
            </p:custDataLst>
          </p:nvPr>
        </p:nvPicPr>
        <p:blipFill>
          <a:blip r:embed="rId27" cstate="screen">
            <a:extLst>
              <a:ext uri="{28A0092B-C50C-407E-A947-70E740481C1C}">
                <a14:useLocalDpi xmlns:a14="http://schemas.microsoft.com/office/drawing/2010/main"/>
              </a:ext>
              <a:ext uri="{96DAC541-7B7A-43D3-8B79-37D633B846F1}">
                <asvg:svgBlip xmlns:asvg="http://schemas.microsoft.com/office/drawing/2016/SVG/main" r:embed="rId28"/>
              </a:ext>
            </a:extLst>
          </a:blip>
          <a:stretch>
            <a:fillRect/>
          </a:stretch>
        </p:blipFill>
        <p:spPr>
          <a:xfrm>
            <a:off x="5969023" y="611349"/>
            <a:ext cx="5131975" cy="917448"/>
          </a:xfrm>
          <a:prstGeom prst="rect">
            <a:avLst/>
          </a:prstGeom>
        </p:spPr>
      </p:pic>
      <p:pic>
        <p:nvPicPr>
          <p:cNvPr id="22" name="Logo_WWF_neg." hidden="1">
            <a:extLst>
              <a:ext uri="{FF2B5EF4-FFF2-40B4-BE49-F238E27FC236}">
                <a16:creationId xmlns:a16="http://schemas.microsoft.com/office/drawing/2014/main" id="{3B3FBDC5-2D73-45B4-BBE4-09C07B3E3C82}"/>
              </a:ext>
            </a:extLst>
          </p:cNvPr>
          <p:cNvPicPr>
            <a:picLocks noMove="1" noResize="1"/>
          </p:cNvPicPr>
          <p:nvPr>
            <p:custDataLst>
              <p:tags r:id="rId10"/>
            </p:custDataLst>
          </p:nvPr>
        </p:nvPicPr>
        <p:blipFill>
          <a:blip r:embed="rId29" cstate="screen">
            <a:extLst>
              <a:ext uri="{28A0092B-C50C-407E-A947-70E740481C1C}">
                <a14:useLocalDpi xmlns:a14="http://schemas.microsoft.com/office/drawing/2010/main"/>
              </a:ext>
              <a:ext uri="{96DAC541-7B7A-43D3-8B79-37D633B846F1}">
                <asvg:svgBlip xmlns:asvg="http://schemas.microsoft.com/office/drawing/2016/SVG/main" r:embed="rId30"/>
              </a:ext>
            </a:extLst>
          </a:blip>
          <a:stretch>
            <a:fillRect/>
          </a:stretch>
        </p:blipFill>
        <p:spPr>
          <a:xfrm>
            <a:off x="5969023" y="611349"/>
            <a:ext cx="5131975" cy="917448"/>
          </a:xfrm>
          <a:prstGeom prst="rect">
            <a:avLst/>
          </a:prstGeom>
        </p:spPr>
      </p:pic>
    </p:spTree>
    <p:extLst>
      <p:ext uri="{BB962C8B-B14F-4D97-AF65-F5344CB8AC3E}">
        <p14:creationId xmlns:p14="http://schemas.microsoft.com/office/powerpoint/2010/main" val="655539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Hacker: Die Deutsche Hackerszene</a:t>
            </a:r>
          </a:p>
        </p:txBody>
      </p:sp>
      <p:sp>
        <p:nvSpPr>
          <p:cNvPr id="10" name="Inhaltsplatzhalter 9">
            <a:extLst>
              <a:ext uri="{FF2B5EF4-FFF2-40B4-BE49-F238E27FC236}">
                <a16:creationId xmlns:a16="http://schemas.microsoft.com/office/drawing/2014/main" id="{AEF47345-B5B3-406A-90DE-C79BB71F84FE}"/>
              </a:ext>
            </a:extLst>
          </p:cNvPr>
          <p:cNvSpPr>
            <a:spLocks noGrp="1"/>
          </p:cNvSpPr>
          <p:nvPr>
            <p:ph idx="1"/>
          </p:nvPr>
        </p:nvSpPr>
        <p:spPr/>
        <p:txBody>
          <a:bodyPr/>
          <a:lstStyle/>
          <a:p>
            <a:pPr marL="298350" indent="-285750">
              <a:buFont typeface="Arial" panose="020B0604020202020204" pitchFamily="34" charset="0"/>
              <a:buChar char="•"/>
            </a:pPr>
            <a:r>
              <a:rPr lang="de-DE" dirty="0"/>
              <a:t>Eingetragener Verein mit Sitz in Hamburg und 31 „Erfahrungskreisen“ im deutschsprachigen Raum</a:t>
            </a:r>
          </a:p>
          <a:p>
            <a:pPr marL="298350" indent="-285750">
              <a:buFont typeface="Arial" panose="020B0604020202020204" pitchFamily="34" charset="0"/>
              <a:buChar char="•"/>
            </a:pPr>
            <a:r>
              <a:rPr lang="de-DE" dirty="0"/>
              <a:t>Gründung 1981 (informell), eigetragen 1986</a:t>
            </a:r>
          </a:p>
          <a:p>
            <a:pPr marL="298350" indent="-285750">
              <a:buFont typeface="Arial" panose="020B0604020202020204" pitchFamily="34" charset="0"/>
              <a:buChar char="•"/>
            </a:pPr>
            <a:r>
              <a:rPr lang="de-DE" dirty="0"/>
              <a:t>Expertise vor allem in Computersicherheit</a:t>
            </a:r>
          </a:p>
          <a:p>
            <a:pPr marL="501750" lvl="1" indent="-285750">
              <a:buFont typeface="Arial" panose="020B0604020202020204" pitchFamily="34" charset="0"/>
              <a:buChar char="•"/>
            </a:pPr>
            <a:r>
              <a:rPr lang="de-DE" dirty="0"/>
              <a:t>aber auch: Informations- &amp; Kommunikationsfreiheit, Datenschutz</a:t>
            </a:r>
          </a:p>
          <a:p>
            <a:pPr marL="298350" indent="-285750">
              <a:buFont typeface="Arial" panose="020B0604020202020204" pitchFamily="34" charset="0"/>
              <a:buChar char="•"/>
            </a:pPr>
            <a:r>
              <a:rPr lang="de-DE" dirty="0"/>
              <a:t>Verankerung der Hackerethik im Verein</a:t>
            </a:r>
          </a:p>
          <a:p>
            <a:pPr marL="501750" lvl="1" indent="-285750">
              <a:buFont typeface="Arial" panose="020B0604020202020204" pitchFamily="34" charset="0"/>
              <a:buChar char="•"/>
            </a:pPr>
            <a:r>
              <a:rPr lang="de-DE" dirty="0"/>
              <a:t>der Verein „lebt die Hackerethik“</a:t>
            </a:r>
          </a:p>
          <a:p>
            <a:pPr marL="298350" indent="-285750">
              <a:buFont typeface="Arial" panose="020B0604020202020204" pitchFamily="34" charset="0"/>
              <a:buChar char="•"/>
            </a:pPr>
            <a:endParaRPr lang="de-DE" dirty="0"/>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2"/>
          </p:nvPr>
        </p:nvSpPr>
        <p:spPr>
          <a:xfrm>
            <a:off x="1005443" y="6500393"/>
            <a:ext cx="806400" cy="217417"/>
          </a:xfrm>
        </p:spPr>
        <p:txBody>
          <a:bodyPr/>
          <a:lstStyle/>
          <a:p>
            <a:r>
              <a:rPr lang="de-DE" dirty="0"/>
              <a:t>|    15.02.2019</a:t>
            </a:r>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16"/>
          </p:nvPr>
        </p:nvSpPr>
        <p:spPr/>
        <p:txBody>
          <a:bodyPr/>
          <a:lstStyle/>
          <a:p>
            <a:fld id="{6567D7EC-8799-48C5-898A-08E264972062}" type="slidenum">
              <a:rPr lang="de-DE" smtClean="0"/>
              <a:pPr/>
              <a:t>10</a:t>
            </a:fld>
            <a:endParaRPr lang="de-DE" dirty="0"/>
          </a:p>
        </p:txBody>
      </p:sp>
      <p:pic>
        <p:nvPicPr>
          <p:cNvPr id="3" name="Grafik 2">
            <a:extLst>
              <a:ext uri="{FF2B5EF4-FFF2-40B4-BE49-F238E27FC236}">
                <a16:creationId xmlns:a16="http://schemas.microsoft.com/office/drawing/2014/main" id="{1E7A8761-BCF2-4A12-827B-CB1D552DD1BC}"/>
              </a:ext>
            </a:extLst>
          </p:cNvPr>
          <p:cNvPicPr>
            <a:picLocks noChangeAspect="1"/>
          </p:cNvPicPr>
          <p:nvPr/>
        </p:nvPicPr>
        <p:blipFill>
          <a:blip r:embed="rId3"/>
          <a:stretch>
            <a:fillRect/>
          </a:stretch>
        </p:blipFill>
        <p:spPr>
          <a:xfrm>
            <a:off x="7485523" y="3757300"/>
            <a:ext cx="3333334" cy="2395238"/>
          </a:xfrm>
          <a:prstGeom prst="rect">
            <a:avLst/>
          </a:prstGeom>
        </p:spPr>
      </p:pic>
    </p:spTree>
    <p:extLst>
      <p:ext uri="{BB962C8B-B14F-4D97-AF65-F5344CB8AC3E}">
        <p14:creationId xmlns:p14="http://schemas.microsoft.com/office/powerpoint/2010/main" val="1266760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Freie Software Bewegung</a:t>
            </a:r>
          </a:p>
        </p:txBody>
      </p:sp>
      <p:sp>
        <p:nvSpPr>
          <p:cNvPr id="10" name="Inhaltsplatzhalter 9">
            <a:extLst>
              <a:ext uri="{FF2B5EF4-FFF2-40B4-BE49-F238E27FC236}">
                <a16:creationId xmlns:a16="http://schemas.microsoft.com/office/drawing/2014/main" id="{AEF47345-B5B3-406A-90DE-C79BB71F84FE}"/>
              </a:ext>
            </a:extLst>
          </p:cNvPr>
          <p:cNvSpPr>
            <a:spLocks noGrp="1"/>
          </p:cNvSpPr>
          <p:nvPr>
            <p:ph idx="1"/>
          </p:nvPr>
        </p:nvSpPr>
        <p:spPr/>
        <p:txBody>
          <a:bodyPr/>
          <a:lstStyle/>
          <a:p>
            <a:pPr marL="298350" indent="-285750">
              <a:buFont typeface="Arial" panose="020B0604020202020204" pitchFamily="34" charset="0"/>
              <a:buChar char="•"/>
            </a:pPr>
            <a:r>
              <a:rPr lang="de-DE" dirty="0">
                <a:hlinkClick r:id="rId3"/>
              </a:rPr>
              <a:t>TODO</a:t>
            </a:r>
          </a:p>
          <a:p>
            <a:pPr marL="298350" indent="-285750">
              <a:buFont typeface="Arial" panose="020B0604020202020204" pitchFamily="34" charset="0"/>
              <a:buChar char="•"/>
            </a:pPr>
            <a:r>
              <a:rPr lang="de-DE" dirty="0">
                <a:hlinkClick r:id="rId3"/>
              </a:rPr>
              <a:t>https://www.digitalwelt.org/themen/hackerethik/freie-software-bewegung</a:t>
            </a:r>
            <a:endParaRPr lang="de-DE" dirty="0"/>
          </a:p>
          <a:p>
            <a:pPr marL="298350" indent="-285750">
              <a:buFont typeface="Arial" panose="020B0604020202020204" pitchFamily="34" charset="0"/>
              <a:buChar char="•"/>
            </a:pPr>
            <a:r>
              <a:rPr lang="de-DE" dirty="0">
                <a:hlinkClick r:id="rId4"/>
              </a:rPr>
              <a:t>https://www.digitalwelt.org/themen/hackerethik</a:t>
            </a:r>
            <a:endParaRPr lang="de-DE" dirty="0"/>
          </a:p>
          <a:p>
            <a:pPr marL="298350" indent="-285750">
              <a:buFont typeface="Arial" panose="020B0604020202020204" pitchFamily="34" charset="0"/>
              <a:buChar char="•"/>
            </a:pPr>
            <a:r>
              <a:rPr lang="de-DE" dirty="0"/>
              <a:t>Wikipedia</a:t>
            </a:r>
          </a:p>
          <a:p>
            <a:pPr marL="298350" indent="-285750">
              <a:buFont typeface="Arial" panose="020B0604020202020204" pitchFamily="34" charset="0"/>
              <a:buChar char="•"/>
            </a:pPr>
            <a:endParaRPr lang="de-DE" dirty="0"/>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16"/>
          </p:nvPr>
        </p:nvSpPr>
        <p:spPr/>
        <p:txBody>
          <a:bodyPr/>
          <a:lstStyle/>
          <a:p>
            <a:fld id="{6567D7EC-8799-48C5-898A-08E264972062}" type="slidenum">
              <a:rPr lang="de-DE" smtClean="0"/>
              <a:pPr/>
              <a:t>11</a:t>
            </a:fld>
            <a:endParaRPr lang="de-DE" dirty="0"/>
          </a:p>
        </p:txBody>
      </p:sp>
    </p:spTree>
    <p:extLst>
      <p:ext uri="{BB962C8B-B14F-4D97-AF65-F5344CB8AC3E}">
        <p14:creationId xmlns:p14="http://schemas.microsoft.com/office/powerpoint/2010/main" val="3646835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rotWithShape="1">
          <a:blip r:embed="rId3"/>
          <a:srcRect l="20095" r="20095"/>
          <a:stretch/>
        </p:blipFill>
        <p:spPr>
          <a:noFill/>
          <a:ln w="12700">
            <a:solidFill>
              <a:schemeClr val="bg1"/>
            </a:solidFill>
          </a:ln>
        </p:spPr>
      </p:pic>
      <p:sp>
        <p:nvSpPr>
          <p:cNvPr id="6" name="Textplatzhalter 9">
            <a:extLst>
              <a:ext uri="{FF2B5EF4-FFF2-40B4-BE49-F238E27FC236}">
                <a16:creationId xmlns:a16="http://schemas.microsoft.com/office/drawing/2014/main" id="{C35E4097-F401-4472-8116-6949D66551D3}"/>
              </a:ext>
            </a:extLst>
          </p:cNvPr>
          <p:cNvSpPr>
            <a:spLocks noGrp="1"/>
          </p:cNvSpPr>
          <p:nvPr>
            <p:ph type="body" sz="quarter" idx="11"/>
          </p:nvPr>
        </p:nvSpPr>
        <p:spPr>
          <a:xfrm>
            <a:off x="592138" y="2581571"/>
            <a:ext cx="4372618" cy="3813380"/>
          </a:xfrm>
        </p:spPr>
        <p:txBody>
          <a:bodyPr>
            <a:normAutofit/>
          </a:bodyPr>
          <a:lstStyle/>
          <a:p>
            <a:r>
              <a:rPr lang="de-DE" sz="4800" dirty="0"/>
              <a:t>Hackerethik</a:t>
            </a:r>
            <a:endParaRPr lang="de-DE" sz="6000" dirty="0"/>
          </a:p>
        </p:txBody>
      </p:sp>
    </p:spTree>
    <p:extLst>
      <p:ext uri="{BB962C8B-B14F-4D97-AF65-F5344CB8AC3E}">
        <p14:creationId xmlns:p14="http://schemas.microsoft.com/office/powerpoint/2010/main" val="2760534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Geschichtliche Einordnung</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p:txBody>
          <a:bodyPr/>
          <a:lstStyle/>
          <a:p>
            <a:pPr marL="298350" indent="-285750">
              <a:buFont typeface="Arial" panose="020B0604020202020204" pitchFamily="34" charset="0"/>
              <a:buChar char="•"/>
            </a:pPr>
            <a:r>
              <a:rPr lang="de-DE" dirty="0"/>
              <a:t>Hackerethik existiert, seit es die Hackerkultur gibt</a:t>
            </a:r>
          </a:p>
          <a:p>
            <a:pPr marL="298350" indent="-285750">
              <a:buFont typeface="Arial" panose="020B0604020202020204" pitchFamily="34" charset="0"/>
              <a:buChar char="•"/>
            </a:pPr>
            <a:r>
              <a:rPr lang="de-DE" dirty="0"/>
              <a:t>Jargon File (1950er)</a:t>
            </a:r>
          </a:p>
          <a:p>
            <a:pPr marL="501750" lvl="1" indent="-285750">
              <a:buFont typeface="Arial" panose="020B0604020202020204" pitchFamily="34" charset="0"/>
              <a:buChar char="•"/>
            </a:pPr>
            <a:r>
              <a:rPr lang="de-DE" dirty="0"/>
              <a:t>Glossar für Hackerslang</a:t>
            </a:r>
          </a:p>
          <a:p>
            <a:pPr marL="298350" indent="-285750">
              <a:buFont typeface="Arial" panose="020B0604020202020204" pitchFamily="34" charset="0"/>
              <a:buChar char="•"/>
            </a:pPr>
            <a:r>
              <a:rPr lang="de-DE" dirty="0"/>
              <a:t>Steven Levy: Hackers – Heros </a:t>
            </a:r>
            <a:r>
              <a:rPr lang="de-DE" dirty="0" err="1"/>
              <a:t>of</a:t>
            </a:r>
            <a:r>
              <a:rPr lang="de-DE" dirty="0"/>
              <a:t> </a:t>
            </a:r>
            <a:r>
              <a:rPr lang="de-DE" dirty="0" err="1"/>
              <a:t>the</a:t>
            </a:r>
            <a:r>
              <a:rPr lang="de-DE" dirty="0"/>
              <a:t> Computer Revolution (1984)</a:t>
            </a:r>
          </a:p>
          <a:p>
            <a:pPr marL="298350" indent="-285750">
              <a:buFont typeface="Arial" panose="020B0604020202020204" pitchFamily="34" charset="0"/>
              <a:buChar char="•"/>
            </a:pPr>
            <a:r>
              <a:rPr lang="de-DE" dirty="0"/>
              <a:t>Chaos Computer Club</a:t>
            </a:r>
          </a:p>
          <a:p>
            <a:pPr marL="501750" lvl="1" indent="-285750">
              <a:buFont typeface="Arial" panose="020B0604020202020204" pitchFamily="34" charset="0"/>
              <a:buChar char="•"/>
            </a:pPr>
            <a:r>
              <a:rPr lang="de-DE" dirty="0"/>
              <a:t>Übernahm die Version von Steven Levy</a:t>
            </a:r>
          </a:p>
          <a:p>
            <a:pPr marL="501750" lvl="1" indent="-285750">
              <a:buFont typeface="Arial" panose="020B0604020202020204" pitchFamily="34" charset="0"/>
              <a:buChar char="•"/>
            </a:pPr>
            <a:r>
              <a:rPr lang="de-DE" dirty="0"/>
              <a:t>KGB-Hack </a:t>
            </a:r>
            <a:r>
              <a:rPr lang="de-DE" dirty="0">
                <a:sym typeface="Wingdings" panose="05000000000000000000" pitchFamily="2" charset="2"/>
              </a:rPr>
              <a:t> Änderung der Hackerethik</a:t>
            </a:r>
            <a:endParaRPr lang="de-DE" dirty="0"/>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13</a:t>
            </a:fld>
            <a:endParaRPr lang="de-DE" dirty="0"/>
          </a:p>
        </p:txBody>
      </p:sp>
      <p:pic>
        <p:nvPicPr>
          <p:cNvPr id="3" name="Grafik 2">
            <a:extLst>
              <a:ext uri="{FF2B5EF4-FFF2-40B4-BE49-F238E27FC236}">
                <a16:creationId xmlns:a16="http://schemas.microsoft.com/office/drawing/2014/main" id="{B7379D2D-71AE-4D8D-90E7-E62BD530C0A0}"/>
              </a:ext>
            </a:extLst>
          </p:cNvPr>
          <p:cNvPicPr>
            <a:picLocks noChangeAspect="1"/>
          </p:cNvPicPr>
          <p:nvPr/>
        </p:nvPicPr>
        <p:blipFill>
          <a:blip r:embed="rId3"/>
          <a:stretch>
            <a:fillRect/>
          </a:stretch>
        </p:blipFill>
        <p:spPr>
          <a:xfrm>
            <a:off x="7975509" y="1365122"/>
            <a:ext cx="3352800" cy="4091940"/>
          </a:xfrm>
          <a:prstGeom prst="rect">
            <a:avLst/>
          </a:prstGeom>
        </p:spPr>
      </p:pic>
    </p:spTree>
    <p:extLst>
      <p:ext uri="{BB962C8B-B14F-4D97-AF65-F5344CB8AC3E}">
        <p14:creationId xmlns:p14="http://schemas.microsoft.com/office/powerpoint/2010/main" val="2621926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Jargon File</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a:xfrm>
            <a:off x="719999" y="1674000"/>
            <a:ext cx="6063978" cy="4644000"/>
          </a:xfrm>
        </p:spPr>
        <p:txBody>
          <a:bodyPr/>
          <a:lstStyle/>
          <a:p>
            <a:pPr marL="298350" indent="-285750">
              <a:buFont typeface="Arial" panose="020B0604020202020204" pitchFamily="34" charset="0"/>
              <a:buChar char="•"/>
            </a:pPr>
            <a:r>
              <a:rPr lang="de-DE" dirty="0"/>
              <a:t>Glossar</a:t>
            </a:r>
          </a:p>
          <a:p>
            <a:pPr marL="298350" indent="-285750">
              <a:buFont typeface="Arial" panose="020B0604020202020204" pitchFamily="34" charset="0"/>
              <a:buChar char="•"/>
            </a:pPr>
            <a:r>
              <a:rPr lang="de-DE" dirty="0"/>
              <a:t>Aktuelle Version (seit 2003 nicht geändert)</a:t>
            </a:r>
          </a:p>
          <a:p>
            <a:pPr marL="298350" indent="-285750">
              <a:buFont typeface="Arial" panose="020B0604020202020204" pitchFamily="34" charset="0"/>
              <a:buChar char="•"/>
            </a:pPr>
            <a:r>
              <a:rPr lang="en-US" dirty="0"/>
              <a:t>1. The belief that information-sharing is a powerful positive good, and that it is an ethical duty of hackers to share their expertise by writing open-source code and facilitating access to information and to computing resources wherever possible.</a:t>
            </a:r>
          </a:p>
          <a:p>
            <a:pPr marL="298350" indent="-285750">
              <a:buFont typeface="Arial" panose="020B0604020202020204" pitchFamily="34" charset="0"/>
              <a:buChar char="•"/>
            </a:pPr>
            <a:r>
              <a:rPr lang="en-US" dirty="0"/>
              <a:t>2. The belief that system-cracking for fun and exploration is ethically OK as long as the cracker commits no theft, vandalism, or breach of confidentiality</a:t>
            </a:r>
            <a:endParaRPr lang="de-DE" dirty="0"/>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 - Grundsätze</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14</a:t>
            </a:fld>
            <a:endParaRPr lang="de-DE" dirty="0"/>
          </a:p>
        </p:txBody>
      </p:sp>
      <p:pic>
        <p:nvPicPr>
          <p:cNvPr id="3" name="Grafik 2">
            <a:extLst>
              <a:ext uri="{FF2B5EF4-FFF2-40B4-BE49-F238E27FC236}">
                <a16:creationId xmlns:a16="http://schemas.microsoft.com/office/drawing/2014/main" id="{6F3EF984-BEC9-473F-B184-1F457E9719AD}"/>
              </a:ext>
            </a:extLst>
          </p:cNvPr>
          <p:cNvPicPr>
            <a:picLocks noChangeAspect="1"/>
          </p:cNvPicPr>
          <p:nvPr/>
        </p:nvPicPr>
        <p:blipFill>
          <a:blip r:embed="rId3"/>
          <a:stretch>
            <a:fillRect/>
          </a:stretch>
        </p:blipFill>
        <p:spPr>
          <a:xfrm>
            <a:off x="6892620" y="1674000"/>
            <a:ext cx="5118200" cy="3821960"/>
          </a:xfrm>
          <a:prstGeom prst="rect">
            <a:avLst/>
          </a:prstGeom>
        </p:spPr>
      </p:pic>
    </p:spTree>
    <p:extLst>
      <p:ext uri="{BB962C8B-B14F-4D97-AF65-F5344CB8AC3E}">
        <p14:creationId xmlns:p14="http://schemas.microsoft.com/office/powerpoint/2010/main" val="734303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Steven Levy</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a:xfrm>
            <a:off x="1629677" y="1846218"/>
            <a:ext cx="8932645" cy="4193762"/>
          </a:xfrm>
        </p:spPr>
        <p:txBody>
          <a:bodyPr/>
          <a:lstStyle/>
          <a:p>
            <a:pPr algn="ctr">
              <a:spcBef>
                <a:spcPts val="0"/>
              </a:spcBef>
            </a:pPr>
            <a:r>
              <a:rPr lang="en-US" b="1" dirty="0"/>
              <a:t>Access to computers - and anything which might teach you something about the way the world works - should be unlimited and total. Always yield to the Hands-On Imperative!</a:t>
            </a:r>
          </a:p>
          <a:p>
            <a:pPr algn="ctr">
              <a:spcBef>
                <a:spcPts val="0"/>
              </a:spcBef>
            </a:pPr>
            <a:endParaRPr lang="en-US" b="1" dirty="0"/>
          </a:p>
          <a:p>
            <a:pPr algn="ctr">
              <a:spcBef>
                <a:spcPts val="0"/>
              </a:spcBef>
            </a:pPr>
            <a:r>
              <a:rPr lang="en-US" b="1" dirty="0"/>
              <a:t>All information should be free</a:t>
            </a:r>
          </a:p>
          <a:p>
            <a:pPr algn="ctr">
              <a:spcBef>
                <a:spcPts val="0"/>
              </a:spcBef>
            </a:pPr>
            <a:endParaRPr lang="en-US" b="1" dirty="0"/>
          </a:p>
          <a:p>
            <a:pPr algn="ctr">
              <a:spcBef>
                <a:spcPts val="0"/>
              </a:spcBef>
            </a:pPr>
            <a:r>
              <a:rPr lang="de-DE" b="1" dirty="0" err="1"/>
              <a:t>Mistrust</a:t>
            </a:r>
            <a:r>
              <a:rPr lang="de-DE" b="1" dirty="0"/>
              <a:t> </a:t>
            </a:r>
            <a:r>
              <a:rPr lang="de-DE" b="1" dirty="0" err="1"/>
              <a:t>authority</a:t>
            </a:r>
            <a:r>
              <a:rPr lang="de-DE" b="1" dirty="0"/>
              <a:t> - promote </a:t>
            </a:r>
            <a:r>
              <a:rPr lang="de-DE" b="1" dirty="0" err="1"/>
              <a:t>decentralization</a:t>
            </a:r>
            <a:endParaRPr lang="de-DE" b="1" dirty="0"/>
          </a:p>
          <a:p>
            <a:pPr algn="ctr">
              <a:spcBef>
                <a:spcPts val="0"/>
              </a:spcBef>
            </a:pPr>
            <a:endParaRPr lang="de-DE" b="1" dirty="0"/>
          </a:p>
          <a:p>
            <a:pPr algn="ctr">
              <a:spcBef>
                <a:spcPts val="0"/>
              </a:spcBef>
            </a:pPr>
            <a:r>
              <a:rPr lang="en-US" b="1" dirty="0"/>
              <a:t>Hackers should be judged by their hacking, not bogus criteria such as degrees, age, race, sex, or position</a:t>
            </a:r>
          </a:p>
          <a:p>
            <a:pPr algn="ctr">
              <a:spcBef>
                <a:spcPts val="0"/>
              </a:spcBef>
            </a:pPr>
            <a:endParaRPr lang="en-US" b="1" dirty="0"/>
          </a:p>
          <a:p>
            <a:pPr algn="ctr">
              <a:spcBef>
                <a:spcPts val="0"/>
              </a:spcBef>
            </a:pPr>
            <a:r>
              <a:rPr lang="en-US" b="1" dirty="0"/>
              <a:t>You can create art and beauty on a computer</a:t>
            </a:r>
          </a:p>
          <a:p>
            <a:pPr algn="ctr">
              <a:spcBef>
                <a:spcPts val="0"/>
              </a:spcBef>
            </a:pPr>
            <a:endParaRPr lang="en-US" b="1" dirty="0"/>
          </a:p>
          <a:p>
            <a:pPr algn="ctr">
              <a:spcBef>
                <a:spcPts val="0"/>
              </a:spcBef>
            </a:pPr>
            <a:r>
              <a:rPr lang="en-US" b="1" dirty="0"/>
              <a:t>Computers can change your life for the better</a:t>
            </a:r>
            <a:endParaRPr lang="de-DE" b="1" dirty="0"/>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 - Grundsätze</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15</a:t>
            </a:fld>
            <a:endParaRPr lang="de-DE" dirty="0"/>
          </a:p>
        </p:txBody>
      </p:sp>
    </p:spTree>
    <p:extLst>
      <p:ext uri="{BB962C8B-B14F-4D97-AF65-F5344CB8AC3E}">
        <p14:creationId xmlns:p14="http://schemas.microsoft.com/office/powerpoint/2010/main" val="1386835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A4351A9-FF5C-4BA0-851F-F72EEFD2D4B9}"/>
              </a:ext>
            </a:extLst>
          </p:cNvPr>
          <p:cNvSpPr>
            <a:spLocks noGrp="1"/>
          </p:cNvSpPr>
          <p:nvPr>
            <p:ph type="title"/>
          </p:nvPr>
        </p:nvSpPr>
        <p:spPr/>
        <p:txBody>
          <a:bodyPr/>
          <a:lstStyle/>
          <a:p>
            <a:r>
              <a:rPr lang="de-DE" dirty="0"/>
              <a:t>Der KGB Hack (1985-1989)</a:t>
            </a:r>
          </a:p>
        </p:txBody>
      </p:sp>
      <p:graphicFrame>
        <p:nvGraphicFramePr>
          <p:cNvPr id="12" name="Inhaltsplatzhalter 11">
            <a:extLst>
              <a:ext uri="{FF2B5EF4-FFF2-40B4-BE49-F238E27FC236}">
                <a16:creationId xmlns:a16="http://schemas.microsoft.com/office/drawing/2014/main" id="{7601B9E0-B0CD-4EB0-B409-4071AE6F61E4}"/>
              </a:ext>
            </a:extLst>
          </p:cNvPr>
          <p:cNvGraphicFramePr>
            <a:graphicFrameLocks noGrp="1"/>
          </p:cNvGraphicFramePr>
          <p:nvPr>
            <p:ph idx="1"/>
            <p:extLst>
              <p:ext uri="{D42A27DB-BD31-4B8C-83A1-F6EECF244321}">
                <p14:modId xmlns:p14="http://schemas.microsoft.com/office/powerpoint/2010/main" val="2498571547"/>
              </p:ext>
            </p:extLst>
          </p:nvPr>
        </p:nvGraphicFramePr>
        <p:xfrm>
          <a:off x="720725" y="1673225"/>
          <a:ext cx="10752138" cy="4645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Untertitel 3">
            <a:extLst>
              <a:ext uri="{FF2B5EF4-FFF2-40B4-BE49-F238E27FC236}">
                <a16:creationId xmlns:a16="http://schemas.microsoft.com/office/drawing/2014/main" id="{42ABEFB8-B85B-4E2D-A73B-646D25584C36}"/>
              </a:ext>
            </a:extLst>
          </p:cNvPr>
          <p:cNvSpPr>
            <a:spLocks noGrp="1"/>
          </p:cNvSpPr>
          <p:nvPr>
            <p:ph type="subTitle" idx="13"/>
          </p:nvPr>
        </p:nvSpPr>
        <p:spPr/>
        <p:txBody>
          <a:bodyPr/>
          <a:lstStyle/>
          <a:p>
            <a:r>
              <a:rPr lang="de-DE" dirty="0"/>
              <a:t>Hackerethik - Grundsätze</a:t>
            </a:r>
          </a:p>
          <a:p>
            <a:endParaRPr lang="de-DE" dirty="0"/>
          </a:p>
        </p:txBody>
      </p:sp>
      <p:sp>
        <p:nvSpPr>
          <p:cNvPr id="5" name="Fußzeilenplatzhalter 4">
            <a:extLst>
              <a:ext uri="{FF2B5EF4-FFF2-40B4-BE49-F238E27FC236}">
                <a16:creationId xmlns:a16="http://schemas.microsoft.com/office/drawing/2014/main" id="{E4FB3531-A270-4CEE-9A4B-42AB89E03D19}"/>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3D24747-2B74-4E3B-A1AE-A0F687F0340E}"/>
              </a:ext>
            </a:extLst>
          </p:cNvPr>
          <p:cNvSpPr>
            <a:spLocks noGrp="1"/>
          </p:cNvSpPr>
          <p:nvPr>
            <p:ph type="sldNum" sz="quarter" idx="16"/>
          </p:nvPr>
        </p:nvSpPr>
        <p:spPr/>
        <p:txBody>
          <a:bodyPr/>
          <a:lstStyle/>
          <a:p>
            <a:fld id="{6567D7EC-8799-48C5-898A-08E264972062}" type="slidenum">
              <a:rPr lang="de-DE" smtClean="0"/>
              <a:pPr/>
              <a:t>16</a:t>
            </a:fld>
            <a:endParaRPr lang="de-DE" dirty="0"/>
          </a:p>
        </p:txBody>
      </p:sp>
      <p:sp>
        <p:nvSpPr>
          <p:cNvPr id="7" name="Datumsplatzhalter 6">
            <a:extLst>
              <a:ext uri="{FF2B5EF4-FFF2-40B4-BE49-F238E27FC236}">
                <a16:creationId xmlns:a16="http://schemas.microsoft.com/office/drawing/2014/main" id="{CFA83A9D-D4A9-497A-9FFA-8CD0FC43253B}"/>
              </a:ext>
            </a:extLst>
          </p:cNvPr>
          <p:cNvSpPr>
            <a:spLocks noGrp="1"/>
          </p:cNvSpPr>
          <p:nvPr>
            <p:ph type="dt" sz="half" idx="2"/>
          </p:nvPr>
        </p:nvSpPr>
        <p:spPr/>
        <p:txBody>
          <a:bodyPr/>
          <a:lstStyle/>
          <a:p>
            <a:r>
              <a:rPr lang="de-DE"/>
              <a:t>|    21.01.2022</a:t>
            </a:r>
            <a:endParaRPr lang="de-DE" sz="900" dirty="0"/>
          </a:p>
        </p:txBody>
      </p:sp>
    </p:spTree>
    <p:extLst>
      <p:ext uri="{BB962C8B-B14F-4D97-AF65-F5344CB8AC3E}">
        <p14:creationId xmlns:p14="http://schemas.microsoft.com/office/powerpoint/2010/main" val="2514581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683DC0B-2A2F-404A-BCD8-73EB6149870B}"/>
              </a:ext>
            </a:extLst>
          </p:cNvPr>
          <p:cNvSpPr>
            <a:spLocks noGrp="1"/>
          </p:cNvSpPr>
          <p:nvPr>
            <p:ph type="title"/>
          </p:nvPr>
        </p:nvSpPr>
        <p:spPr/>
        <p:txBody>
          <a:bodyPr/>
          <a:lstStyle/>
          <a:p>
            <a:r>
              <a:rPr lang="de-DE" dirty="0"/>
              <a:t>Grundsätze des CCC</a:t>
            </a:r>
          </a:p>
        </p:txBody>
      </p:sp>
      <p:sp>
        <p:nvSpPr>
          <p:cNvPr id="3" name="Inhaltsplatzhalter 2">
            <a:extLst>
              <a:ext uri="{FF2B5EF4-FFF2-40B4-BE49-F238E27FC236}">
                <a16:creationId xmlns:a16="http://schemas.microsoft.com/office/drawing/2014/main" id="{0D29DD69-4677-4997-93FF-A1F8F3704C49}"/>
              </a:ext>
            </a:extLst>
          </p:cNvPr>
          <p:cNvSpPr>
            <a:spLocks noGrp="1"/>
          </p:cNvSpPr>
          <p:nvPr>
            <p:ph idx="1"/>
          </p:nvPr>
        </p:nvSpPr>
        <p:spPr/>
        <p:txBody>
          <a:bodyPr/>
          <a:lstStyle/>
          <a:p>
            <a:pPr algn="ctr"/>
            <a:r>
              <a:rPr lang="de-DE" dirty="0"/>
              <a:t>Der Zugang zu Computern und allem, was einem zeigen kann, wie diese Welt funktioniert, sollte unbegrenzt und vollständig sein.</a:t>
            </a:r>
          </a:p>
          <a:p>
            <a:pPr algn="ctr"/>
            <a:r>
              <a:rPr lang="de-DE" dirty="0"/>
              <a:t>Alle Informationen müssen frei sein.</a:t>
            </a:r>
          </a:p>
          <a:p>
            <a:pPr algn="ctr"/>
            <a:r>
              <a:rPr lang="de-DE" dirty="0" err="1"/>
              <a:t>Mißtraue</a:t>
            </a:r>
            <a:r>
              <a:rPr lang="de-DE" dirty="0"/>
              <a:t> Autoritäten – fördere Dezentralisierung.</a:t>
            </a:r>
          </a:p>
          <a:p>
            <a:pPr algn="ctr"/>
            <a:r>
              <a:rPr lang="de-DE" b="1" dirty="0"/>
              <a:t>Beurteile einen Hacker nach dem, was er tut, und nicht nach üblichen Kriterien wie Aussehen, Alter, Herkunft, Spezies, Geschlecht oder gesellschaftliche Stellung</a:t>
            </a:r>
            <a:r>
              <a:rPr lang="de-DE" dirty="0"/>
              <a:t>.</a:t>
            </a:r>
          </a:p>
          <a:p>
            <a:pPr algn="ctr"/>
            <a:r>
              <a:rPr lang="de-DE" dirty="0"/>
              <a:t>Man kann mit einem Computer Kunst und Schönheit schaffen.</a:t>
            </a:r>
          </a:p>
          <a:p>
            <a:pPr algn="ctr"/>
            <a:r>
              <a:rPr lang="de-DE" dirty="0"/>
              <a:t>Computer können dein Leben zum Besseren verändern.</a:t>
            </a:r>
          </a:p>
          <a:p>
            <a:pPr algn="ctr"/>
            <a:r>
              <a:rPr lang="de-DE" b="1" dirty="0" err="1"/>
              <a:t>Mülle</a:t>
            </a:r>
            <a:r>
              <a:rPr lang="de-DE" b="1" dirty="0"/>
              <a:t> nicht in den Daten anderer Leute.</a:t>
            </a:r>
          </a:p>
          <a:p>
            <a:pPr algn="ctr"/>
            <a:r>
              <a:rPr lang="de-DE" b="1" dirty="0"/>
              <a:t>Öffentliche Daten nützen, private Daten schützen.</a:t>
            </a:r>
          </a:p>
        </p:txBody>
      </p:sp>
      <p:sp>
        <p:nvSpPr>
          <p:cNvPr id="4" name="Untertitel 3">
            <a:extLst>
              <a:ext uri="{FF2B5EF4-FFF2-40B4-BE49-F238E27FC236}">
                <a16:creationId xmlns:a16="http://schemas.microsoft.com/office/drawing/2014/main" id="{D710FBF4-8DA2-4945-9C66-440DC2EBB63F}"/>
              </a:ext>
            </a:extLst>
          </p:cNvPr>
          <p:cNvSpPr>
            <a:spLocks noGrp="1"/>
          </p:cNvSpPr>
          <p:nvPr>
            <p:ph type="subTitle" idx="13"/>
          </p:nvPr>
        </p:nvSpPr>
        <p:spPr/>
        <p:txBody>
          <a:bodyPr/>
          <a:lstStyle/>
          <a:p>
            <a:r>
              <a:rPr lang="de-DE" dirty="0"/>
              <a:t>Hackerethik – Grundsätze</a:t>
            </a:r>
          </a:p>
        </p:txBody>
      </p:sp>
      <p:sp>
        <p:nvSpPr>
          <p:cNvPr id="5" name="Datumsplatzhalter 4">
            <a:extLst>
              <a:ext uri="{FF2B5EF4-FFF2-40B4-BE49-F238E27FC236}">
                <a16:creationId xmlns:a16="http://schemas.microsoft.com/office/drawing/2014/main" id="{B1F78B6E-DAE7-4D8C-98FC-F56DE04143CC}"/>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6" name="Fußzeilenplatzhalter 5">
            <a:extLst>
              <a:ext uri="{FF2B5EF4-FFF2-40B4-BE49-F238E27FC236}">
                <a16:creationId xmlns:a16="http://schemas.microsoft.com/office/drawing/2014/main" id="{3CAE11DF-C07C-4FF2-A80A-43E40E455E0F}"/>
              </a:ext>
            </a:extLst>
          </p:cNvPr>
          <p:cNvSpPr>
            <a:spLocks noGrp="1"/>
          </p:cNvSpPr>
          <p:nvPr>
            <p:ph type="ftr" sz="quarter" idx="15"/>
          </p:nvPr>
        </p:nvSpPr>
        <p:spPr/>
        <p:txBody>
          <a:bodyPr/>
          <a:lstStyle/>
          <a:p>
            <a:r>
              <a:rPr lang="de-DE"/>
              <a:t>|    Fußzeile Universität Augsburg</a:t>
            </a:r>
            <a:endParaRPr lang="de-DE" dirty="0"/>
          </a:p>
        </p:txBody>
      </p:sp>
      <p:sp>
        <p:nvSpPr>
          <p:cNvPr id="7" name="Foliennummernplatzhalter 6">
            <a:extLst>
              <a:ext uri="{FF2B5EF4-FFF2-40B4-BE49-F238E27FC236}">
                <a16:creationId xmlns:a16="http://schemas.microsoft.com/office/drawing/2014/main" id="{673E0C36-CFA8-427C-9BA9-AA2CCFA8BB8A}"/>
              </a:ext>
            </a:extLst>
          </p:cNvPr>
          <p:cNvSpPr>
            <a:spLocks noGrp="1"/>
          </p:cNvSpPr>
          <p:nvPr>
            <p:ph type="sldNum" sz="quarter" idx="16"/>
          </p:nvPr>
        </p:nvSpPr>
        <p:spPr/>
        <p:txBody>
          <a:bodyPr/>
          <a:lstStyle/>
          <a:p>
            <a:fld id="{6567D7EC-8799-48C5-898A-08E264972062}" type="slidenum">
              <a:rPr lang="de-DE" smtClean="0"/>
              <a:pPr/>
              <a:t>17</a:t>
            </a:fld>
            <a:endParaRPr lang="de-DE" dirty="0"/>
          </a:p>
        </p:txBody>
      </p:sp>
    </p:spTree>
    <p:extLst>
      <p:ext uri="{BB962C8B-B14F-4D97-AF65-F5344CB8AC3E}">
        <p14:creationId xmlns:p14="http://schemas.microsoft.com/office/powerpoint/2010/main" val="1826008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73C5BDB0-ED0F-4808-9AF9-7FA339C5A9D3}"/>
              </a:ext>
            </a:extLst>
          </p:cNvPr>
          <p:cNvSpPr>
            <a:spLocks noGrp="1"/>
          </p:cNvSpPr>
          <p:nvPr>
            <p:ph type="title"/>
          </p:nvPr>
        </p:nvSpPr>
        <p:spPr/>
        <p:txBody>
          <a:bodyPr/>
          <a:lstStyle/>
          <a:p>
            <a:r>
              <a:rPr lang="de-DE" dirty="0"/>
              <a:t>Gegenüberstellung</a:t>
            </a:r>
          </a:p>
        </p:txBody>
      </p:sp>
      <p:sp>
        <p:nvSpPr>
          <p:cNvPr id="10" name="Textplatzhalter 9">
            <a:extLst>
              <a:ext uri="{FF2B5EF4-FFF2-40B4-BE49-F238E27FC236}">
                <a16:creationId xmlns:a16="http://schemas.microsoft.com/office/drawing/2014/main" id="{C621D165-EC8F-4C76-B3EE-CDC128ADF107}"/>
              </a:ext>
            </a:extLst>
          </p:cNvPr>
          <p:cNvSpPr>
            <a:spLocks noGrp="1"/>
          </p:cNvSpPr>
          <p:nvPr>
            <p:ph type="body" sz="quarter" idx="23"/>
          </p:nvPr>
        </p:nvSpPr>
        <p:spPr/>
        <p:txBody>
          <a:bodyPr/>
          <a:lstStyle/>
          <a:p>
            <a:r>
              <a:rPr lang="de-DE" dirty="0"/>
              <a:t>Jargon File</a:t>
            </a:r>
          </a:p>
        </p:txBody>
      </p:sp>
      <p:sp>
        <p:nvSpPr>
          <p:cNvPr id="11" name="Textplatzhalter 10">
            <a:extLst>
              <a:ext uri="{FF2B5EF4-FFF2-40B4-BE49-F238E27FC236}">
                <a16:creationId xmlns:a16="http://schemas.microsoft.com/office/drawing/2014/main" id="{92EF62CD-7692-4885-A76F-CA7013BFD8EE}"/>
              </a:ext>
            </a:extLst>
          </p:cNvPr>
          <p:cNvSpPr>
            <a:spLocks noGrp="1"/>
          </p:cNvSpPr>
          <p:nvPr>
            <p:ph type="body" sz="quarter" idx="24"/>
          </p:nvPr>
        </p:nvSpPr>
        <p:spPr/>
        <p:txBody>
          <a:bodyPr/>
          <a:lstStyle/>
          <a:p>
            <a:r>
              <a:rPr lang="de-DE" dirty="0"/>
              <a:t>Zwei Ethische Prinzipien</a:t>
            </a:r>
          </a:p>
          <a:p>
            <a:pPr marL="355500" indent="-342900">
              <a:buAutoNum type="arabicPeriod"/>
            </a:pPr>
            <a:r>
              <a:rPr lang="de-DE" dirty="0"/>
              <a:t>Freier Informationsaustausch</a:t>
            </a:r>
          </a:p>
          <a:p>
            <a:pPr marL="355500" indent="-342900">
              <a:buAutoNum type="arabicPeriod"/>
            </a:pPr>
            <a:r>
              <a:rPr lang="de-DE" dirty="0"/>
              <a:t>Ethisches eindringen in Systeme (Computersicherheit)</a:t>
            </a:r>
          </a:p>
          <a:p>
            <a:r>
              <a:rPr lang="de-DE" dirty="0"/>
              <a:t>Sehr rudimentär gehalten, viel Interpretationsmöglichkeiten</a:t>
            </a:r>
          </a:p>
        </p:txBody>
      </p:sp>
      <p:sp>
        <p:nvSpPr>
          <p:cNvPr id="9" name="Untertitel 8">
            <a:extLst>
              <a:ext uri="{FF2B5EF4-FFF2-40B4-BE49-F238E27FC236}">
                <a16:creationId xmlns:a16="http://schemas.microsoft.com/office/drawing/2014/main" id="{83C30912-7188-479A-9606-DB960FACBDDB}"/>
              </a:ext>
            </a:extLst>
          </p:cNvPr>
          <p:cNvSpPr>
            <a:spLocks noGrp="1"/>
          </p:cNvSpPr>
          <p:nvPr>
            <p:ph type="subTitle" idx="13"/>
          </p:nvPr>
        </p:nvSpPr>
        <p:spPr/>
        <p:txBody>
          <a:bodyPr/>
          <a:lstStyle/>
          <a:p>
            <a:r>
              <a:rPr lang="de-DE" dirty="0"/>
              <a:t>Hackerethik - Grundsätze</a:t>
            </a:r>
          </a:p>
        </p:txBody>
      </p:sp>
      <p:sp>
        <p:nvSpPr>
          <p:cNvPr id="6" name="Fußzeilenplatzhalter 5">
            <a:extLst>
              <a:ext uri="{FF2B5EF4-FFF2-40B4-BE49-F238E27FC236}">
                <a16:creationId xmlns:a16="http://schemas.microsoft.com/office/drawing/2014/main" id="{15AE3556-F0A9-460F-AB43-3C0666B909F2}"/>
              </a:ext>
            </a:extLst>
          </p:cNvPr>
          <p:cNvSpPr>
            <a:spLocks noGrp="1"/>
          </p:cNvSpPr>
          <p:nvPr>
            <p:ph type="ftr" sz="quarter" idx="21"/>
          </p:nvPr>
        </p:nvSpPr>
        <p:spPr/>
        <p:txBody>
          <a:bodyPr/>
          <a:lstStyle/>
          <a:p>
            <a:r>
              <a:rPr lang="de-DE" dirty="0"/>
              <a:t>|    Fußzeile Universität Augsburg</a:t>
            </a:r>
          </a:p>
        </p:txBody>
      </p:sp>
      <p:sp>
        <p:nvSpPr>
          <p:cNvPr id="7" name="Foliennummernplatzhalter 6">
            <a:extLst>
              <a:ext uri="{FF2B5EF4-FFF2-40B4-BE49-F238E27FC236}">
                <a16:creationId xmlns:a16="http://schemas.microsoft.com/office/drawing/2014/main" id="{F2C8DC2D-6FB4-4D59-BF2C-C467417106B1}"/>
              </a:ext>
            </a:extLst>
          </p:cNvPr>
          <p:cNvSpPr>
            <a:spLocks noGrp="1"/>
          </p:cNvSpPr>
          <p:nvPr>
            <p:ph type="sldNum" sz="quarter" idx="22"/>
          </p:nvPr>
        </p:nvSpPr>
        <p:spPr/>
        <p:txBody>
          <a:bodyPr/>
          <a:lstStyle/>
          <a:p>
            <a:fld id="{6567D7EC-8799-48C5-898A-08E264972062}" type="slidenum">
              <a:rPr lang="de-DE" smtClean="0"/>
              <a:pPr/>
              <a:t>18</a:t>
            </a:fld>
            <a:endParaRPr lang="de-DE" dirty="0"/>
          </a:p>
        </p:txBody>
      </p:sp>
      <p:sp>
        <p:nvSpPr>
          <p:cNvPr id="12" name="Textplatzhalter 11">
            <a:extLst>
              <a:ext uri="{FF2B5EF4-FFF2-40B4-BE49-F238E27FC236}">
                <a16:creationId xmlns:a16="http://schemas.microsoft.com/office/drawing/2014/main" id="{BC75648E-EC89-463D-A92D-A53437652C29}"/>
              </a:ext>
            </a:extLst>
          </p:cNvPr>
          <p:cNvSpPr>
            <a:spLocks noGrp="1"/>
          </p:cNvSpPr>
          <p:nvPr>
            <p:ph type="body" sz="quarter" idx="25"/>
          </p:nvPr>
        </p:nvSpPr>
        <p:spPr/>
        <p:txBody>
          <a:bodyPr/>
          <a:lstStyle/>
          <a:p>
            <a:r>
              <a:rPr lang="de-DE" dirty="0"/>
              <a:t>Steven Levy</a:t>
            </a:r>
          </a:p>
        </p:txBody>
      </p:sp>
      <p:sp>
        <p:nvSpPr>
          <p:cNvPr id="13" name="Textplatzhalter 12">
            <a:extLst>
              <a:ext uri="{FF2B5EF4-FFF2-40B4-BE49-F238E27FC236}">
                <a16:creationId xmlns:a16="http://schemas.microsoft.com/office/drawing/2014/main" id="{338CE47D-6DF2-422B-966D-334A78570C7A}"/>
              </a:ext>
            </a:extLst>
          </p:cNvPr>
          <p:cNvSpPr>
            <a:spLocks noGrp="1"/>
          </p:cNvSpPr>
          <p:nvPr>
            <p:ph type="body" sz="quarter" idx="26"/>
          </p:nvPr>
        </p:nvSpPr>
        <p:spPr/>
        <p:txBody>
          <a:bodyPr/>
          <a:lstStyle/>
          <a:p>
            <a:pPr marL="355500" indent="-342900">
              <a:buFont typeface="+mj-lt"/>
              <a:buAutoNum type="arabicPeriod"/>
            </a:pPr>
            <a:r>
              <a:rPr lang="de-DE" dirty="0"/>
              <a:t>Freier Informations- </a:t>
            </a:r>
            <a:r>
              <a:rPr lang="de-DE" b="1" dirty="0"/>
              <a:t>und</a:t>
            </a:r>
            <a:r>
              <a:rPr lang="de-DE" dirty="0"/>
              <a:t> Hardware-Zugang</a:t>
            </a:r>
          </a:p>
          <a:p>
            <a:pPr marL="355500" indent="-342900">
              <a:buFont typeface="+mj-lt"/>
              <a:buAutoNum type="arabicPeriod"/>
            </a:pPr>
            <a:r>
              <a:rPr lang="de-DE" dirty="0"/>
              <a:t>Dezentralisierung</a:t>
            </a:r>
          </a:p>
          <a:p>
            <a:pPr marL="355500" indent="-342900">
              <a:buFont typeface="+mj-lt"/>
              <a:buAutoNum type="arabicPeriod"/>
            </a:pPr>
            <a:r>
              <a:rPr lang="de-DE" dirty="0"/>
              <a:t>Gleichheit</a:t>
            </a:r>
          </a:p>
          <a:p>
            <a:pPr marL="355500" indent="-342900">
              <a:buFont typeface="+mj-lt"/>
              <a:buAutoNum type="arabicPeriod"/>
            </a:pPr>
            <a:r>
              <a:rPr lang="de-DE" dirty="0"/>
              <a:t>Kunst mit Computern</a:t>
            </a:r>
          </a:p>
          <a:p>
            <a:pPr marL="355500" indent="-342900">
              <a:buFont typeface="+mj-lt"/>
              <a:buAutoNum type="arabicPeriod"/>
            </a:pPr>
            <a:r>
              <a:rPr lang="de-DE" dirty="0"/>
              <a:t>Verbesserung des Lebens durch Computer</a:t>
            </a:r>
          </a:p>
          <a:p>
            <a:pPr marL="355500" indent="-342900">
              <a:buFont typeface="+mj-lt"/>
              <a:buAutoNum type="arabicPeriod"/>
            </a:pPr>
            <a:endParaRPr lang="de-DE" dirty="0"/>
          </a:p>
          <a:p>
            <a:pPr marL="355500" indent="-342900">
              <a:buFont typeface="+mj-lt"/>
              <a:buAutoNum type="arabicPeriod"/>
            </a:pPr>
            <a:endParaRPr lang="de-DE" dirty="0"/>
          </a:p>
          <a:p>
            <a:pPr marL="355500" indent="-342900">
              <a:buFont typeface="+mj-lt"/>
              <a:buAutoNum type="arabicPeriod"/>
            </a:pPr>
            <a:endParaRPr lang="de-DE" dirty="0"/>
          </a:p>
          <a:p>
            <a:pPr marL="355500" indent="-342900">
              <a:buFont typeface="+mj-lt"/>
              <a:buAutoNum type="arabicPeriod"/>
            </a:pPr>
            <a:endParaRPr lang="de-DE" dirty="0"/>
          </a:p>
        </p:txBody>
      </p:sp>
      <p:sp>
        <p:nvSpPr>
          <p:cNvPr id="14" name="Textplatzhalter 13">
            <a:extLst>
              <a:ext uri="{FF2B5EF4-FFF2-40B4-BE49-F238E27FC236}">
                <a16:creationId xmlns:a16="http://schemas.microsoft.com/office/drawing/2014/main" id="{740C0249-4849-4556-8D48-DB0B287AC83C}"/>
              </a:ext>
            </a:extLst>
          </p:cNvPr>
          <p:cNvSpPr>
            <a:spLocks noGrp="1"/>
          </p:cNvSpPr>
          <p:nvPr>
            <p:ph type="body" sz="quarter" idx="27"/>
          </p:nvPr>
        </p:nvSpPr>
        <p:spPr/>
        <p:txBody>
          <a:bodyPr/>
          <a:lstStyle/>
          <a:p>
            <a:r>
              <a:rPr lang="de-DE" dirty="0"/>
              <a:t>Erweiterung von Levy um 2 Punkte und eine Bearbeitung</a:t>
            </a:r>
          </a:p>
          <a:p>
            <a:pPr marL="355500" indent="-342900">
              <a:buFont typeface="+mj-lt"/>
              <a:buAutoNum type="arabicPeriod"/>
            </a:pPr>
            <a:r>
              <a:rPr lang="de-DE" dirty="0"/>
              <a:t>Privatsphäre</a:t>
            </a:r>
          </a:p>
          <a:p>
            <a:pPr marL="355500" indent="-342900">
              <a:buFont typeface="+mj-lt"/>
              <a:buAutoNum type="arabicPeriod"/>
            </a:pPr>
            <a:r>
              <a:rPr lang="de-DE" dirty="0"/>
              <a:t>Herausstellung des Ethischen Gedanken</a:t>
            </a:r>
          </a:p>
          <a:p>
            <a:endParaRPr lang="de-DE" dirty="0"/>
          </a:p>
        </p:txBody>
      </p:sp>
      <p:sp>
        <p:nvSpPr>
          <p:cNvPr id="15" name="Textplatzhalter 14">
            <a:extLst>
              <a:ext uri="{FF2B5EF4-FFF2-40B4-BE49-F238E27FC236}">
                <a16:creationId xmlns:a16="http://schemas.microsoft.com/office/drawing/2014/main" id="{232DA6D5-1010-4AEA-A6EA-359308BC1283}"/>
              </a:ext>
            </a:extLst>
          </p:cNvPr>
          <p:cNvSpPr>
            <a:spLocks noGrp="1"/>
          </p:cNvSpPr>
          <p:nvPr>
            <p:ph type="body" sz="quarter" idx="28"/>
          </p:nvPr>
        </p:nvSpPr>
        <p:spPr/>
        <p:txBody>
          <a:bodyPr/>
          <a:lstStyle/>
          <a:p>
            <a:r>
              <a:rPr lang="de-DE" dirty="0"/>
              <a:t>CCC</a:t>
            </a:r>
          </a:p>
        </p:txBody>
      </p:sp>
      <p:sp>
        <p:nvSpPr>
          <p:cNvPr id="5" name="Datumsplatzhalter 4">
            <a:extLst>
              <a:ext uri="{FF2B5EF4-FFF2-40B4-BE49-F238E27FC236}">
                <a16:creationId xmlns:a16="http://schemas.microsoft.com/office/drawing/2014/main" id="{BBDCADA1-E87A-4BF0-B556-0CCC0870E10D}"/>
              </a:ext>
            </a:extLst>
          </p:cNvPr>
          <p:cNvSpPr>
            <a:spLocks noGrp="1"/>
          </p:cNvSpPr>
          <p:nvPr>
            <p:ph type="dt" sz="half" idx="2"/>
          </p:nvPr>
        </p:nvSpPr>
        <p:spPr/>
        <p:txBody>
          <a:bodyPr/>
          <a:lstStyle/>
          <a:p>
            <a:r>
              <a:rPr lang="de-DE"/>
              <a:t>|    15.02.2019</a:t>
            </a:r>
            <a:endParaRPr lang="de-DE" dirty="0"/>
          </a:p>
        </p:txBody>
      </p:sp>
    </p:spTree>
    <p:extLst>
      <p:ext uri="{BB962C8B-B14F-4D97-AF65-F5344CB8AC3E}">
        <p14:creationId xmlns:p14="http://schemas.microsoft.com/office/powerpoint/2010/main" val="2310307967"/>
      </p:ext>
    </p:extLst>
  </p:cSld>
  <p:clrMapOvr>
    <a:masterClrMapping/>
  </p:clrMapOvr>
  <p:extLst>
    <p:ext uri="{6950BFC3-D8DA-4A85-94F7-54DA5524770B}">
      <p188:commentRel xmlns:p188="http://schemas.microsoft.com/office/powerpoint/2018/8/main" r:id="rId3"/>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67D8D807-A249-4D69-8FB6-BD1659D6EFBD}"/>
              </a:ext>
            </a:extLst>
          </p:cNvPr>
          <p:cNvSpPr>
            <a:spLocks noGrp="1"/>
          </p:cNvSpPr>
          <p:nvPr>
            <p:ph type="title"/>
          </p:nvPr>
        </p:nvSpPr>
        <p:spPr/>
        <p:txBody>
          <a:bodyPr/>
          <a:lstStyle/>
          <a:p>
            <a:r>
              <a:rPr lang="de-DE" dirty="0"/>
              <a:t>Freiheit und Hackerethik</a:t>
            </a:r>
          </a:p>
        </p:txBody>
      </p:sp>
      <p:sp>
        <p:nvSpPr>
          <p:cNvPr id="12" name="Inhaltsplatzhalter 11">
            <a:extLst>
              <a:ext uri="{FF2B5EF4-FFF2-40B4-BE49-F238E27FC236}">
                <a16:creationId xmlns:a16="http://schemas.microsoft.com/office/drawing/2014/main" id="{7C274FB5-A2C9-4738-8DE6-BFB819F15DDF}"/>
              </a:ext>
            </a:extLst>
          </p:cNvPr>
          <p:cNvSpPr>
            <a:spLocks noGrp="1"/>
          </p:cNvSpPr>
          <p:nvPr>
            <p:ph idx="1"/>
          </p:nvPr>
        </p:nvSpPr>
        <p:spPr>
          <a:xfrm>
            <a:off x="719999" y="1674000"/>
            <a:ext cx="10270848" cy="4644000"/>
          </a:xfrm>
        </p:spPr>
        <p:txBody>
          <a:bodyPr/>
          <a:lstStyle/>
          <a:p>
            <a:pPr marL="298350" indent="-285750">
              <a:buFont typeface="Arial" panose="020B0604020202020204" pitchFamily="34" charset="0"/>
              <a:buChar char="•"/>
            </a:pPr>
            <a:r>
              <a:rPr lang="de-DE" sz="1700" dirty="0"/>
              <a:t>Kategorischer Imperativ (Kant):</a:t>
            </a:r>
            <a:br>
              <a:rPr lang="de-DE" sz="1700" dirty="0"/>
            </a:br>
            <a:r>
              <a:rPr lang="de-DE" sz="1700" dirty="0"/>
              <a:t> „Handle nur nach derjenigen Maxime, durch die du zugleich wollen kannst, dass sie ein allgemeines Gesetz werde“</a:t>
            </a:r>
          </a:p>
          <a:p>
            <a:pPr marL="298350" indent="-285750">
              <a:buFont typeface="Arial" panose="020B0604020202020204" pitchFamily="34" charset="0"/>
              <a:buChar char="•"/>
            </a:pPr>
            <a:r>
              <a:rPr lang="de-DE" sz="1700" dirty="0"/>
              <a:t>Grundrechte Artikel 1 (Freiheit, Gleichheit, Brüderlichkeit):</a:t>
            </a:r>
            <a:br>
              <a:rPr lang="de-DE" sz="1700" dirty="0"/>
            </a:br>
            <a:r>
              <a:rPr lang="de-DE" sz="1700" dirty="0"/>
              <a:t>„</a:t>
            </a:r>
            <a:r>
              <a:rPr lang="de-DE" sz="1700" b="0" i="0" dirty="0">
                <a:solidFill>
                  <a:srgbClr val="202122"/>
                </a:solidFill>
                <a:effectLst/>
              </a:rPr>
              <a:t>Alle Menschen sind frei und gleich an Würde und Rechten geboren. Sie sind mit Vernunft und Gewissen begabt und sollen einander im Geist der Brüderlichkeit begegnen.“</a:t>
            </a:r>
          </a:p>
          <a:p>
            <a:pPr marL="298350" indent="-285750">
              <a:buFont typeface="Arial" panose="020B0604020202020204" pitchFamily="34" charset="0"/>
              <a:buChar char="•"/>
            </a:pPr>
            <a:r>
              <a:rPr lang="de-DE" sz="1700" dirty="0">
                <a:solidFill>
                  <a:srgbClr val="202122"/>
                </a:solidFill>
              </a:rPr>
              <a:t>Gewissensfreiheit in Deutschland:</a:t>
            </a:r>
            <a:br>
              <a:rPr lang="de-DE" sz="1700" dirty="0">
                <a:solidFill>
                  <a:srgbClr val="202122"/>
                </a:solidFill>
              </a:rPr>
            </a:br>
            <a:r>
              <a:rPr lang="de-DE" sz="1700" dirty="0"/>
              <a:t>„</a:t>
            </a:r>
            <a:r>
              <a:rPr lang="de-DE" sz="1700" b="0" i="0" dirty="0">
                <a:effectLst/>
              </a:rPr>
              <a:t>Recht des Menschen, in seinen Äußerungen und Handlungen nur seinem Gewissen zu folgen“</a:t>
            </a:r>
            <a:endParaRPr lang="de-DE" sz="1700" dirty="0"/>
          </a:p>
          <a:p>
            <a:pPr marL="298350" indent="-285750">
              <a:buFont typeface="Arial" panose="020B0604020202020204" pitchFamily="34" charset="0"/>
              <a:buChar char="•"/>
            </a:pPr>
            <a:r>
              <a:rPr lang="de-DE" sz="1700" dirty="0"/>
              <a:t>Meinungsfreiheit sowie Pressefreiheit auch wichtige Freiheiten, es gelten jedoch folgende Ausnahmen:</a:t>
            </a:r>
          </a:p>
          <a:p>
            <a:pPr marL="501750" lvl="1" indent="-285750">
              <a:buFont typeface="Arial" panose="020B0604020202020204" pitchFamily="34" charset="0"/>
              <a:buChar char="•"/>
            </a:pPr>
            <a:r>
              <a:rPr lang="de-DE" sz="1700" dirty="0"/>
              <a:t>die Weitergabe als geheim klassifizierter Informationen</a:t>
            </a:r>
          </a:p>
          <a:p>
            <a:pPr marL="501750" lvl="1" indent="-285750">
              <a:buFont typeface="Arial" panose="020B0604020202020204" pitchFamily="34" charset="0"/>
              <a:buChar char="•"/>
            </a:pPr>
            <a:r>
              <a:rPr lang="de-DE" sz="1700" dirty="0"/>
              <a:t>die Grenze der öffentlichen Sicherheit</a:t>
            </a:r>
          </a:p>
          <a:p>
            <a:pPr marL="501750" lvl="1" indent="-285750">
              <a:buFont typeface="Arial" panose="020B0604020202020204" pitchFamily="34" charset="0"/>
              <a:buChar char="•"/>
            </a:pPr>
            <a:r>
              <a:rPr lang="de-DE" sz="1700" dirty="0"/>
              <a:t>die nichtautorisierte Weitergabe urheberrechtlich geschützter Informationen (z. B. das Urheberrechtsgesetz) </a:t>
            </a:r>
          </a:p>
        </p:txBody>
      </p:sp>
      <p:sp>
        <p:nvSpPr>
          <p:cNvPr id="13" name="Untertitel 12">
            <a:extLst>
              <a:ext uri="{FF2B5EF4-FFF2-40B4-BE49-F238E27FC236}">
                <a16:creationId xmlns:a16="http://schemas.microsoft.com/office/drawing/2014/main" id="{7BEEF01D-47FE-437A-8179-51E84A5CE0A0}"/>
              </a:ext>
            </a:extLst>
          </p:cNvPr>
          <p:cNvSpPr>
            <a:spLocks noGrp="1"/>
          </p:cNvSpPr>
          <p:nvPr>
            <p:ph type="subTitle" idx="13"/>
          </p:nvPr>
        </p:nvSpPr>
        <p:spPr/>
        <p:txBody>
          <a:bodyPr/>
          <a:lstStyle/>
          <a:p>
            <a:r>
              <a:rPr lang="de-DE" dirty="0"/>
              <a:t>Hackerethik - Grundsätze</a:t>
            </a:r>
          </a:p>
        </p:txBody>
      </p:sp>
      <p:sp>
        <p:nvSpPr>
          <p:cNvPr id="6" name="Datumsplatzhalter 5">
            <a:extLst>
              <a:ext uri="{FF2B5EF4-FFF2-40B4-BE49-F238E27FC236}">
                <a16:creationId xmlns:a16="http://schemas.microsoft.com/office/drawing/2014/main" id="{B6DB9C6D-9842-45D3-9D9B-E95A4390F745}"/>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7" name="Fußzeilenplatzhalter 6">
            <a:extLst>
              <a:ext uri="{FF2B5EF4-FFF2-40B4-BE49-F238E27FC236}">
                <a16:creationId xmlns:a16="http://schemas.microsoft.com/office/drawing/2014/main" id="{D79191E7-7F97-4E49-864B-2E9DBB0B0F6D}"/>
              </a:ext>
            </a:extLst>
          </p:cNvPr>
          <p:cNvSpPr>
            <a:spLocks noGrp="1"/>
          </p:cNvSpPr>
          <p:nvPr>
            <p:ph type="ftr" sz="quarter" idx="15"/>
          </p:nvPr>
        </p:nvSpPr>
        <p:spPr/>
        <p:txBody>
          <a:bodyPr/>
          <a:lstStyle/>
          <a:p>
            <a:r>
              <a:rPr lang="de-DE" dirty="0"/>
              <a:t>|    Fußzeile Universität Augsburg</a:t>
            </a:r>
          </a:p>
        </p:txBody>
      </p:sp>
      <p:sp>
        <p:nvSpPr>
          <p:cNvPr id="8" name="Foliennummernplatzhalter 7">
            <a:extLst>
              <a:ext uri="{FF2B5EF4-FFF2-40B4-BE49-F238E27FC236}">
                <a16:creationId xmlns:a16="http://schemas.microsoft.com/office/drawing/2014/main" id="{7A87259E-568B-459E-B3C0-B44A529BD013}"/>
              </a:ext>
            </a:extLst>
          </p:cNvPr>
          <p:cNvSpPr>
            <a:spLocks noGrp="1"/>
          </p:cNvSpPr>
          <p:nvPr>
            <p:ph type="sldNum" sz="quarter" idx="16"/>
          </p:nvPr>
        </p:nvSpPr>
        <p:spPr/>
        <p:txBody>
          <a:bodyPr/>
          <a:lstStyle/>
          <a:p>
            <a:fld id="{6567D7EC-8799-48C5-898A-08E264972062}" type="slidenum">
              <a:rPr lang="de-DE" smtClean="0"/>
              <a:pPr/>
              <a:t>19</a:t>
            </a:fld>
            <a:endParaRPr lang="de-DE" dirty="0"/>
          </a:p>
        </p:txBody>
      </p:sp>
    </p:spTree>
    <p:extLst>
      <p:ext uri="{BB962C8B-B14F-4D97-AF65-F5344CB8AC3E}">
        <p14:creationId xmlns:p14="http://schemas.microsoft.com/office/powerpoint/2010/main" val="3697215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34114008-611E-442A-A754-CD9D9F772811}"/>
              </a:ext>
            </a:extLst>
          </p:cNvPr>
          <p:cNvSpPr>
            <a:spLocks noGrp="1"/>
          </p:cNvSpPr>
          <p:nvPr>
            <p:ph type="title"/>
          </p:nvPr>
        </p:nvSpPr>
        <p:spPr/>
        <p:txBody>
          <a:bodyPr/>
          <a:lstStyle/>
          <a:p>
            <a:r>
              <a:rPr lang="de-DE" dirty="0"/>
              <a:t>Agenda</a:t>
            </a:r>
          </a:p>
        </p:txBody>
      </p:sp>
      <p:sp>
        <p:nvSpPr>
          <p:cNvPr id="5" name="Textplatzhalter 4">
            <a:extLst>
              <a:ext uri="{FF2B5EF4-FFF2-40B4-BE49-F238E27FC236}">
                <a16:creationId xmlns:a16="http://schemas.microsoft.com/office/drawing/2014/main" id="{D004A7FA-E887-4B62-8B7A-F0F1CE7A576A}"/>
              </a:ext>
            </a:extLst>
          </p:cNvPr>
          <p:cNvSpPr>
            <a:spLocks noGrp="1"/>
          </p:cNvSpPr>
          <p:nvPr>
            <p:ph type="body" sz="quarter" idx="13"/>
          </p:nvPr>
        </p:nvSpPr>
        <p:spPr/>
        <p:txBody>
          <a:bodyPr/>
          <a:lstStyle/>
          <a:p>
            <a:r>
              <a:rPr lang="de-DE" dirty="0"/>
              <a:t>1</a:t>
            </a:r>
          </a:p>
        </p:txBody>
      </p:sp>
      <p:sp>
        <p:nvSpPr>
          <p:cNvPr id="6" name="Textplatzhalter 5">
            <a:extLst>
              <a:ext uri="{FF2B5EF4-FFF2-40B4-BE49-F238E27FC236}">
                <a16:creationId xmlns:a16="http://schemas.microsoft.com/office/drawing/2014/main" id="{E3E27A5B-619E-4463-886D-6CA74148F945}"/>
              </a:ext>
            </a:extLst>
          </p:cNvPr>
          <p:cNvSpPr>
            <a:spLocks noGrp="1"/>
          </p:cNvSpPr>
          <p:nvPr>
            <p:ph type="body" sz="quarter" idx="14"/>
          </p:nvPr>
        </p:nvSpPr>
        <p:spPr/>
        <p:txBody>
          <a:bodyPr/>
          <a:lstStyle/>
          <a:p>
            <a:r>
              <a:rPr lang="de-DE" dirty="0"/>
              <a:t>Geschichtlicher Hintergrund</a:t>
            </a:r>
          </a:p>
        </p:txBody>
      </p:sp>
      <p:sp>
        <p:nvSpPr>
          <p:cNvPr id="7" name="Textplatzhalter 6">
            <a:extLst>
              <a:ext uri="{FF2B5EF4-FFF2-40B4-BE49-F238E27FC236}">
                <a16:creationId xmlns:a16="http://schemas.microsoft.com/office/drawing/2014/main" id="{9D58C145-E0A9-433C-878E-3CB0D229B72A}"/>
              </a:ext>
            </a:extLst>
          </p:cNvPr>
          <p:cNvSpPr>
            <a:spLocks noGrp="1"/>
          </p:cNvSpPr>
          <p:nvPr>
            <p:ph type="body" sz="quarter" idx="15"/>
          </p:nvPr>
        </p:nvSpPr>
        <p:spPr/>
        <p:txBody>
          <a:bodyPr/>
          <a:lstStyle/>
          <a:p>
            <a:r>
              <a:rPr lang="de-DE" dirty="0"/>
              <a:t>2</a:t>
            </a:r>
          </a:p>
        </p:txBody>
      </p:sp>
      <p:sp>
        <p:nvSpPr>
          <p:cNvPr id="8" name="Textplatzhalter 7">
            <a:extLst>
              <a:ext uri="{FF2B5EF4-FFF2-40B4-BE49-F238E27FC236}">
                <a16:creationId xmlns:a16="http://schemas.microsoft.com/office/drawing/2014/main" id="{F8DA6802-F644-47B9-A970-15278C2404C2}"/>
              </a:ext>
            </a:extLst>
          </p:cNvPr>
          <p:cNvSpPr>
            <a:spLocks noGrp="1"/>
          </p:cNvSpPr>
          <p:nvPr>
            <p:ph type="body" sz="quarter" idx="16"/>
          </p:nvPr>
        </p:nvSpPr>
        <p:spPr/>
        <p:txBody>
          <a:bodyPr/>
          <a:lstStyle/>
          <a:p>
            <a:r>
              <a:rPr lang="de-DE" dirty="0"/>
              <a:t>Hackerethik</a:t>
            </a:r>
          </a:p>
        </p:txBody>
      </p:sp>
      <p:sp>
        <p:nvSpPr>
          <p:cNvPr id="9" name="Textplatzhalter 8">
            <a:extLst>
              <a:ext uri="{FF2B5EF4-FFF2-40B4-BE49-F238E27FC236}">
                <a16:creationId xmlns:a16="http://schemas.microsoft.com/office/drawing/2014/main" id="{E6FA53A8-133D-4065-AE39-D064EC292343}"/>
              </a:ext>
            </a:extLst>
          </p:cNvPr>
          <p:cNvSpPr>
            <a:spLocks noGrp="1"/>
          </p:cNvSpPr>
          <p:nvPr>
            <p:ph type="body" sz="quarter" idx="17"/>
          </p:nvPr>
        </p:nvSpPr>
        <p:spPr>
          <a:xfrm>
            <a:off x="1388853" y="2864741"/>
            <a:ext cx="452077" cy="454456"/>
          </a:xfrm>
        </p:spPr>
        <p:txBody>
          <a:bodyPr/>
          <a:lstStyle/>
          <a:p>
            <a:r>
              <a:rPr lang="de-DE" dirty="0"/>
              <a:t>2.1</a:t>
            </a:r>
          </a:p>
        </p:txBody>
      </p:sp>
      <p:sp>
        <p:nvSpPr>
          <p:cNvPr id="10" name="Textplatzhalter 9">
            <a:extLst>
              <a:ext uri="{FF2B5EF4-FFF2-40B4-BE49-F238E27FC236}">
                <a16:creationId xmlns:a16="http://schemas.microsoft.com/office/drawing/2014/main" id="{D68A5245-99B2-4A44-806A-CF23BB4251EE}"/>
              </a:ext>
            </a:extLst>
          </p:cNvPr>
          <p:cNvSpPr>
            <a:spLocks noGrp="1"/>
          </p:cNvSpPr>
          <p:nvPr>
            <p:ph type="body" sz="quarter" idx="18"/>
          </p:nvPr>
        </p:nvSpPr>
        <p:spPr>
          <a:xfrm>
            <a:off x="2058905" y="2864741"/>
            <a:ext cx="10083148" cy="454456"/>
          </a:xfrm>
        </p:spPr>
        <p:txBody>
          <a:bodyPr/>
          <a:lstStyle/>
          <a:p>
            <a:r>
              <a:rPr lang="de-DE" dirty="0"/>
              <a:t>Grundsätze</a:t>
            </a:r>
          </a:p>
        </p:txBody>
      </p:sp>
      <p:sp>
        <p:nvSpPr>
          <p:cNvPr id="11" name="Textplatzhalter 10">
            <a:extLst>
              <a:ext uri="{FF2B5EF4-FFF2-40B4-BE49-F238E27FC236}">
                <a16:creationId xmlns:a16="http://schemas.microsoft.com/office/drawing/2014/main" id="{DC38C929-DB4C-4BA5-8DD3-9A4FB5DA80F7}"/>
              </a:ext>
            </a:extLst>
          </p:cNvPr>
          <p:cNvSpPr>
            <a:spLocks noGrp="1"/>
          </p:cNvSpPr>
          <p:nvPr>
            <p:ph type="body" sz="quarter" idx="19"/>
          </p:nvPr>
        </p:nvSpPr>
        <p:spPr>
          <a:xfrm>
            <a:off x="1388853" y="3463247"/>
            <a:ext cx="452077" cy="454456"/>
          </a:xfrm>
        </p:spPr>
        <p:txBody>
          <a:bodyPr/>
          <a:lstStyle/>
          <a:p>
            <a:r>
              <a:rPr lang="de-DE" dirty="0"/>
              <a:t>2.2</a:t>
            </a:r>
          </a:p>
        </p:txBody>
      </p:sp>
      <p:sp>
        <p:nvSpPr>
          <p:cNvPr id="12" name="Textplatzhalter 11">
            <a:extLst>
              <a:ext uri="{FF2B5EF4-FFF2-40B4-BE49-F238E27FC236}">
                <a16:creationId xmlns:a16="http://schemas.microsoft.com/office/drawing/2014/main" id="{98E507F6-6689-4AFB-B3EF-C8BA2FE519C5}"/>
              </a:ext>
            </a:extLst>
          </p:cNvPr>
          <p:cNvSpPr>
            <a:spLocks noGrp="1"/>
          </p:cNvSpPr>
          <p:nvPr>
            <p:ph type="body" sz="quarter" idx="20"/>
          </p:nvPr>
        </p:nvSpPr>
        <p:spPr>
          <a:xfrm>
            <a:off x="2058905" y="3463247"/>
            <a:ext cx="10083148" cy="454456"/>
          </a:xfrm>
        </p:spPr>
        <p:txBody>
          <a:bodyPr/>
          <a:lstStyle/>
          <a:p>
            <a:r>
              <a:rPr lang="de-DE" dirty="0"/>
              <a:t>Freiheit</a:t>
            </a:r>
          </a:p>
        </p:txBody>
      </p:sp>
      <p:sp>
        <p:nvSpPr>
          <p:cNvPr id="13" name="Textplatzhalter 12">
            <a:extLst>
              <a:ext uri="{FF2B5EF4-FFF2-40B4-BE49-F238E27FC236}">
                <a16:creationId xmlns:a16="http://schemas.microsoft.com/office/drawing/2014/main" id="{FA8160A0-DAFD-454B-881E-1239CFBC7ECE}"/>
              </a:ext>
            </a:extLst>
          </p:cNvPr>
          <p:cNvSpPr>
            <a:spLocks noGrp="1"/>
          </p:cNvSpPr>
          <p:nvPr>
            <p:ph type="body" sz="quarter" idx="21"/>
          </p:nvPr>
        </p:nvSpPr>
        <p:spPr>
          <a:xfrm>
            <a:off x="1388853" y="4055482"/>
            <a:ext cx="452077" cy="454456"/>
          </a:xfrm>
        </p:spPr>
        <p:txBody>
          <a:bodyPr/>
          <a:lstStyle/>
          <a:p>
            <a:r>
              <a:rPr lang="de-DE" dirty="0"/>
              <a:t>2.3</a:t>
            </a:r>
          </a:p>
        </p:txBody>
      </p:sp>
      <p:sp>
        <p:nvSpPr>
          <p:cNvPr id="14" name="Textplatzhalter 13">
            <a:extLst>
              <a:ext uri="{FF2B5EF4-FFF2-40B4-BE49-F238E27FC236}">
                <a16:creationId xmlns:a16="http://schemas.microsoft.com/office/drawing/2014/main" id="{2DDE3C1A-D220-4967-B006-B2121B16A98B}"/>
              </a:ext>
            </a:extLst>
          </p:cNvPr>
          <p:cNvSpPr>
            <a:spLocks noGrp="1"/>
          </p:cNvSpPr>
          <p:nvPr>
            <p:ph type="body" sz="quarter" idx="22"/>
          </p:nvPr>
        </p:nvSpPr>
        <p:spPr>
          <a:xfrm>
            <a:off x="2058905" y="4055482"/>
            <a:ext cx="10083148" cy="454456"/>
          </a:xfrm>
        </p:spPr>
        <p:txBody>
          <a:bodyPr/>
          <a:lstStyle/>
          <a:p>
            <a:r>
              <a:rPr lang="de-DE" dirty="0"/>
              <a:t>Hackerethik als Arbeitsethik</a:t>
            </a:r>
          </a:p>
        </p:txBody>
      </p:sp>
      <p:sp>
        <p:nvSpPr>
          <p:cNvPr id="15" name="Textplatzhalter 14">
            <a:extLst>
              <a:ext uri="{FF2B5EF4-FFF2-40B4-BE49-F238E27FC236}">
                <a16:creationId xmlns:a16="http://schemas.microsoft.com/office/drawing/2014/main" id="{7A9DD9CF-6EF5-49F9-967F-1F4BAD7C8DB2}"/>
              </a:ext>
            </a:extLst>
          </p:cNvPr>
          <p:cNvSpPr>
            <a:spLocks noGrp="1"/>
          </p:cNvSpPr>
          <p:nvPr>
            <p:ph type="body" sz="quarter" idx="23"/>
          </p:nvPr>
        </p:nvSpPr>
        <p:spPr/>
        <p:txBody>
          <a:bodyPr/>
          <a:lstStyle/>
          <a:p>
            <a:r>
              <a:rPr lang="de-DE" dirty="0"/>
              <a:t>3</a:t>
            </a:r>
          </a:p>
        </p:txBody>
      </p:sp>
      <p:sp>
        <p:nvSpPr>
          <p:cNvPr id="16" name="Textplatzhalter 15">
            <a:extLst>
              <a:ext uri="{FF2B5EF4-FFF2-40B4-BE49-F238E27FC236}">
                <a16:creationId xmlns:a16="http://schemas.microsoft.com/office/drawing/2014/main" id="{1F185D0F-8F47-4370-BC15-0EDB18FB25CA}"/>
              </a:ext>
            </a:extLst>
          </p:cNvPr>
          <p:cNvSpPr>
            <a:spLocks noGrp="1"/>
          </p:cNvSpPr>
          <p:nvPr>
            <p:ph type="body" sz="quarter" idx="24"/>
          </p:nvPr>
        </p:nvSpPr>
        <p:spPr/>
        <p:txBody>
          <a:bodyPr/>
          <a:lstStyle/>
          <a:p>
            <a:r>
              <a:rPr lang="de-DE" dirty="0"/>
              <a:t>Black-Hats und White-Hats</a:t>
            </a:r>
          </a:p>
        </p:txBody>
      </p:sp>
      <p:sp>
        <p:nvSpPr>
          <p:cNvPr id="17" name="Textplatzhalter 16">
            <a:extLst>
              <a:ext uri="{FF2B5EF4-FFF2-40B4-BE49-F238E27FC236}">
                <a16:creationId xmlns:a16="http://schemas.microsoft.com/office/drawing/2014/main" id="{32483089-B731-41B1-B93D-A2C5776BDD5C}"/>
              </a:ext>
            </a:extLst>
          </p:cNvPr>
          <p:cNvSpPr>
            <a:spLocks noGrp="1"/>
          </p:cNvSpPr>
          <p:nvPr>
            <p:ph type="body" sz="quarter" idx="25"/>
          </p:nvPr>
        </p:nvSpPr>
        <p:spPr/>
        <p:txBody>
          <a:bodyPr/>
          <a:lstStyle/>
          <a:p>
            <a:r>
              <a:rPr lang="de-DE" dirty="0"/>
              <a:t>4</a:t>
            </a:r>
          </a:p>
        </p:txBody>
      </p:sp>
      <p:sp>
        <p:nvSpPr>
          <p:cNvPr id="18" name="Textplatzhalter 17">
            <a:extLst>
              <a:ext uri="{FF2B5EF4-FFF2-40B4-BE49-F238E27FC236}">
                <a16:creationId xmlns:a16="http://schemas.microsoft.com/office/drawing/2014/main" id="{FBBC61C7-2C81-4ED4-87E9-4824CE45A606}"/>
              </a:ext>
            </a:extLst>
          </p:cNvPr>
          <p:cNvSpPr>
            <a:spLocks noGrp="1"/>
          </p:cNvSpPr>
          <p:nvPr>
            <p:ph type="body" sz="quarter" idx="26"/>
          </p:nvPr>
        </p:nvSpPr>
        <p:spPr/>
        <p:txBody>
          <a:bodyPr/>
          <a:lstStyle/>
          <a:p>
            <a:r>
              <a:rPr lang="de-DE" dirty="0" err="1"/>
              <a:t>Hacktivism</a:t>
            </a:r>
            <a:endParaRPr lang="de-DE" dirty="0"/>
          </a:p>
        </p:txBody>
      </p:sp>
      <p:sp>
        <p:nvSpPr>
          <p:cNvPr id="19" name="Textplatzhalter 18">
            <a:extLst>
              <a:ext uri="{FF2B5EF4-FFF2-40B4-BE49-F238E27FC236}">
                <a16:creationId xmlns:a16="http://schemas.microsoft.com/office/drawing/2014/main" id="{850CC9D5-96CC-4580-8393-950FD558EB76}"/>
              </a:ext>
            </a:extLst>
          </p:cNvPr>
          <p:cNvSpPr>
            <a:spLocks noGrp="1"/>
          </p:cNvSpPr>
          <p:nvPr>
            <p:ph type="body" sz="quarter" idx="27"/>
          </p:nvPr>
        </p:nvSpPr>
        <p:spPr/>
        <p:txBody>
          <a:bodyPr/>
          <a:lstStyle/>
          <a:p>
            <a:r>
              <a:rPr lang="de-DE" dirty="0"/>
              <a:t>5</a:t>
            </a:r>
          </a:p>
        </p:txBody>
      </p:sp>
      <p:sp>
        <p:nvSpPr>
          <p:cNvPr id="20" name="Textplatzhalter 19">
            <a:extLst>
              <a:ext uri="{FF2B5EF4-FFF2-40B4-BE49-F238E27FC236}">
                <a16:creationId xmlns:a16="http://schemas.microsoft.com/office/drawing/2014/main" id="{7441F932-2F80-407D-AE34-4D9F1ECDF5DA}"/>
              </a:ext>
            </a:extLst>
          </p:cNvPr>
          <p:cNvSpPr>
            <a:spLocks noGrp="1"/>
          </p:cNvSpPr>
          <p:nvPr>
            <p:ph type="body" sz="quarter" idx="28"/>
          </p:nvPr>
        </p:nvSpPr>
        <p:spPr/>
        <p:txBody>
          <a:bodyPr/>
          <a:lstStyle/>
          <a:p>
            <a:r>
              <a:rPr lang="de-DE" dirty="0"/>
              <a:t>Digitale Ethik vs. Hackerethik</a:t>
            </a:r>
          </a:p>
        </p:txBody>
      </p:sp>
      <p:sp>
        <p:nvSpPr>
          <p:cNvPr id="21" name="Datumsplatzhalter 20">
            <a:extLst>
              <a:ext uri="{FF2B5EF4-FFF2-40B4-BE49-F238E27FC236}">
                <a16:creationId xmlns:a16="http://schemas.microsoft.com/office/drawing/2014/main" id="{27D149F8-175B-4081-965E-C02F9D10511B}"/>
              </a:ext>
            </a:extLst>
          </p:cNvPr>
          <p:cNvSpPr>
            <a:spLocks noGrp="1"/>
          </p:cNvSpPr>
          <p:nvPr>
            <p:ph type="dt" sz="half" idx="2"/>
          </p:nvPr>
        </p:nvSpPr>
        <p:spPr>
          <a:xfrm>
            <a:off x="1005443" y="6500393"/>
            <a:ext cx="806400" cy="217417"/>
          </a:xfrm>
        </p:spPr>
        <p:txBody>
          <a:bodyPr/>
          <a:lstStyle/>
          <a:p>
            <a:r>
              <a:rPr lang="de-DE"/>
              <a:t>|    15.02.2019</a:t>
            </a:r>
            <a:endParaRPr lang="de-DE" dirty="0"/>
          </a:p>
        </p:txBody>
      </p:sp>
      <p:sp>
        <p:nvSpPr>
          <p:cNvPr id="22" name="Fußzeilenplatzhalter 21">
            <a:extLst>
              <a:ext uri="{FF2B5EF4-FFF2-40B4-BE49-F238E27FC236}">
                <a16:creationId xmlns:a16="http://schemas.microsoft.com/office/drawing/2014/main" id="{07B0A01A-B7B8-4479-897B-050E784E80EA}"/>
              </a:ext>
            </a:extLst>
          </p:cNvPr>
          <p:cNvSpPr>
            <a:spLocks noGrp="1"/>
          </p:cNvSpPr>
          <p:nvPr>
            <p:ph type="ftr" sz="quarter" idx="30"/>
          </p:nvPr>
        </p:nvSpPr>
        <p:spPr>
          <a:xfrm>
            <a:off x="1785866" y="6500393"/>
            <a:ext cx="7296537" cy="217417"/>
          </a:xfrm>
        </p:spPr>
        <p:txBody>
          <a:bodyPr/>
          <a:lstStyle/>
          <a:p>
            <a:r>
              <a:rPr lang="de-DE"/>
              <a:t>|    Fußzeile Universität Augsburg</a:t>
            </a:r>
            <a:endParaRPr lang="de-DE" dirty="0"/>
          </a:p>
        </p:txBody>
      </p:sp>
      <p:sp>
        <p:nvSpPr>
          <p:cNvPr id="23" name="Foliennummernplatzhalter 22">
            <a:extLst>
              <a:ext uri="{FF2B5EF4-FFF2-40B4-BE49-F238E27FC236}">
                <a16:creationId xmlns:a16="http://schemas.microsoft.com/office/drawing/2014/main" id="{280ED7ED-E9C4-4638-AE85-2B7C19666896}"/>
              </a:ext>
            </a:extLst>
          </p:cNvPr>
          <p:cNvSpPr>
            <a:spLocks noGrp="1"/>
          </p:cNvSpPr>
          <p:nvPr>
            <p:ph type="sldNum" sz="quarter" idx="31"/>
          </p:nvPr>
        </p:nvSpPr>
        <p:spPr/>
        <p:txBody>
          <a:bodyPr/>
          <a:lstStyle/>
          <a:p>
            <a:fld id="{6567D7EC-8799-48C5-898A-08E264972062}" type="slidenum">
              <a:rPr lang="de-DE" smtClean="0"/>
              <a:pPr/>
              <a:t>2</a:t>
            </a:fld>
            <a:endParaRPr lang="de-DE" dirty="0"/>
          </a:p>
        </p:txBody>
      </p:sp>
    </p:spTree>
    <p:extLst>
      <p:ext uri="{BB962C8B-B14F-4D97-AF65-F5344CB8AC3E}">
        <p14:creationId xmlns:p14="http://schemas.microsoft.com/office/powerpoint/2010/main" val="3988927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rotWithShape="1">
          <a:blip r:embed="rId3"/>
          <a:srcRect l="20230" r="20230"/>
          <a:stretch/>
        </p:blipFill>
        <p:spPr>
          <a:noFill/>
          <a:ln w="12700">
            <a:solidFill>
              <a:schemeClr val="bg1"/>
            </a:solidFill>
          </a:ln>
        </p:spPr>
      </p:pic>
      <p:sp>
        <p:nvSpPr>
          <p:cNvPr id="6" name="Textplatzhalter 9">
            <a:extLst>
              <a:ext uri="{FF2B5EF4-FFF2-40B4-BE49-F238E27FC236}">
                <a16:creationId xmlns:a16="http://schemas.microsoft.com/office/drawing/2014/main" id="{C35E4097-F401-4472-8116-6949D66551D3}"/>
              </a:ext>
            </a:extLst>
          </p:cNvPr>
          <p:cNvSpPr>
            <a:spLocks noGrp="1"/>
          </p:cNvSpPr>
          <p:nvPr>
            <p:ph type="body" sz="quarter" idx="11"/>
          </p:nvPr>
        </p:nvSpPr>
        <p:spPr/>
        <p:txBody>
          <a:bodyPr>
            <a:normAutofit/>
          </a:bodyPr>
          <a:lstStyle/>
          <a:p>
            <a:r>
              <a:rPr lang="de-DE" sz="4800" dirty="0"/>
              <a:t>White-Hats</a:t>
            </a:r>
          </a:p>
          <a:p>
            <a:r>
              <a:rPr lang="de-DE" sz="4800" dirty="0"/>
              <a:t>und Black-Hats</a:t>
            </a:r>
            <a:endParaRPr lang="de-DE" sz="6000" dirty="0"/>
          </a:p>
        </p:txBody>
      </p:sp>
    </p:spTree>
    <p:extLst>
      <p:ext uri="{BB962C8B-B14F-4D97-AF65-F5344CB8AC3E}">
        <p14:creationId xmlns:p14="http://schemas.microsoft.com/office/powerpoint/2010/main" val="35945064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B2376D7-7E3C-45A6-AB1E-F8BFDA81DFD3}"/>
              </a:ext>
            </a:extLst>
          </p:cNvPr>
          <p:cNvSpPr>
            <a:spLocks noGrp="1"/>
          </p:cNvSpPr>
          <p:nvPr>
            <p:ph type="title"/>
          </p:nvPr>
        </p:nvSpPr>
        <p:spPr/>
        <p:txBody>
          <a:bodyPr/>
          <a:lstStyle/>
          <a:p>
            <a:r>
              <a:rPr lang="de-DE" dirty="0"/>
              <a:t>White-Hats (</a:t>
            </a:r>
            <a:r>
              <a:rPr lang="de-DE" dirty="0" err="1"/>
              <a:t>Ethical</a:t>
            </a:r>
            <a:r>
              <a:rPr lang="de-DE" dirty="0"/>
              <a:t> Hacking) vs. Black-Hats</a:t>
            </a:r>
          </a:p>
        </p:txBody>
      </p:sp>
      <p:sp>
        <p:nvSpPr>
          <p:cNvPr id="5" name="Inhaltsplatzhalter 4">
            <a:extLst>
              <a:ext uri="{FF2B5EF4-FFF2-40B4-BE49-F238E27FC236}">
                <a16:creationId xmlns:a16="http://schemas.microsoft.com/office/drawing/2014/main" id="{B0F64FFD-5FCE-41BC-903A-D0A45963AB3E}"/>
              </a:ext>
            </a:extLst>
          </p:cNvPr>
          <p:cNvSpPr>
            <a:spLocks noGrp="1"/>
          </p:cNvSpPr>
          <p:nvPr>
            <p:ph idx="1"/>
          </p:nvPr>
        </p:nvSpPr>
        <p:spPr>
          <a:xfrm>
            <a:off x="719400" y="1674000"/>
            <a:ext cx="6164726" cy="4644000"/>
          </a:xfrm>
        </p:spPr>
        <p:txBody>
          <a:bodyPr/>
          <a:lstStyle/>
          <a:p>
            <a:pPr marL="298350" indent="-285750">
              <a:buFont typeface="Arial" panose="020B0604020202020204" pitchFamily="34" charset="0"/>
              <a:buChar char="•"/>
            </a:pPr>
            <a:r>
              <a:rPr lang="de-DE" dirty="0"/>
              <a:t>Begriff entlehnt aus dem Western-Film</a:t>
            </a:r>
          </a:p>
          <a:p>
            <a:pPr marL="298350" indent="-285750">
              <a:buFont typeface="Arial" panose="020B0604020202020204" pitchFamily="34" charset="0"/>
              <a:buChar char="•"/>
            </a:pPr>
            <a:r>
              <a:rPr lang="de-DE" dirty="0"/>
              <a:t>White-Hats</a:t>
            </a:r>
          </a:p>
          <a:p>
            <a:pPr marL="501750" lvl="1" indent="-285750">
              <a:buFont typeface="Arial" panose="020B0604020202020204" pitchFamily="34" charset="0"/>
              <a:buChar char="•"/>
            </a:pPr>
            <a:r>
              <a:rPr lang="de-DE" dirty="0"/>
              <a:t>„Legales Hacking“ zur Schwachstellenfindung </a:t>
            </a:r>
          </a:p>
          <a:p>
            <a:pPr marL="501750" lvl="1" indent="-285750">
              <a:buFont typeface="Arial" panose="020B0604020202020204" pitchFamily="34" charset="0"/>
              <a:buChar char="•"/>
            </a:pPr>
            <a:r>
              <a:rPr lang="de-DE" dirty="0"/>
              <a:t>Oft in Teams strukturiert, welche von Softwareanbietern beauftragt werden</a:t>
            </a:r>
          </a:p>
          <a:p>
            <a:pPr marL="298350" indent="-285750">
              <a:buFont typeface="Arial" panose="020B0604020202020204" pitchFamily="34" charset="0"/>
              <a:buChar char="•"/>
            </a:pPr>
            <a:r>
              <a:rPr lang="de-DE" dirty="0"/>
              <a:t>Black-Hats</a:t>
            </a:r>
          </a:p>
          <a:p>
            <a:pPr marL="501750" lvl="1" indent="-285750">
              <a:buFont typeface="Arial" panose="020B0604020202020204" pitchFamily="34" charset="0"/>
              <a:buChar char="•"/>
            </a:pPr>
            <a:r>
              <a:rPr lang="de-DE" dirty="0"/>
              <a:t>Ausbeutung von Schwachstellen für persönlichen oder politischen Nutzen</a:t>
            </a:r>
          </a:p>
          <a:p>
            <a:pPr marL="501750" lvl="1" indent="-285750">
              <a:buFont typeface="Arial" panose="020B0604020202020204" pitchFamily="34" charset="0"/>
              <a:buChar char="•"/>
            </a:pPr>
            <a:r>
              <a:rPr lang="de-DE" dirty="0"/>
              <a:t>Hohe Schadwirkung (DDoS)</a:t>
            </a:r>
          </a:p>
          <a:p>
            <a:pPr marL="298350" indent="-285750">
              <a:buFont typeface="Arial" panose="020B0604020202020204" pitchFamily="34" charset="0"/>
              <a:buChar char="•"/>
            </a:pPr>
            <a:r>
              <a:rPr lang="de-DE" dirty="0"/>
              <a:t>Grey-Hats</a:t>
            </a:r>
          </a:p>
          <a:p>
            <a:pPr marL="501750" lvl="1" indent="-285750">
              <a:buFont typeface="Arial" panose="020B0604020202020204" pitchFamily="34" charset="0"/>
              <a:buChar char="•"/>
            </a:pPr>
            <a:r>
              <a:rPr lang="de-DE" dirty="0"/>
              <a:t>Ähnlich den White-Hats, allerdings zum Teil illegal</a:t>
            </a:r>
          </a:p>
          <a:p>
            <a:pPr marL="501750" lvl="1" indent="-285750">
              <a:buFont typeface="Arial" panose="020B0604020202020204" pitchFamily="34" charset="0"/>
              <a:buChar char="•"/>
            </a:pPr>
            <a:r>
              <a:rPr lang="de-DE" dirty="0"/>
              <a:t>Suche von Schwachstellen (Bug Bounty)</a:t>
            </a:r>
          </a:p>
          <a:p>
            <a:pPr marL="501750" lvl="1" indent="-285750">
              <a:buFont typeface="Arial" panose="020B0604020202020204" pitchFamily="34" charset="0"/>
              <a:buChar char="•"/>
            </a:pPr>
            <a:r>
              <a:rPr lang="de-DE" dirty="0" err="1"/>
              <a:t>Hacktivismus</a:t>
            </a:r>
            <a:endParaRPr lang="de-DE" dirty="0"/>
          </a:p>
        </p:txBody>
      </p:sp>
      <p:sp>
        <p:nvSpPr>
          <p:cNvPr id="6" name="Untertitel 5">
            <a:extLst>
              <a:ext uri="{FF2B5EF4-FFF2-40B4-BE49-F238E27FC236}">
                <a16:creationId xmlns:a16="http://schemas.microsoft.com/office/drawing/2014/main" id="{9DC4B91F-6840-44CD-BAD5-B24D790AA599}"/>
              </a:ext>
            </a:extLst>
          </p:cNvPr>
          <p:cNvSpPr>
            <a:spLocks noGrp="1"/>
          </p:cNvSpPr>
          <p:nvPr>
            <p:ph type="subTitle" idx="13"/>
          </p:nvPr>
        </p:nvSpPr>
        <p:spPr/>
        <p:txBody>
          <a:bodyPr/>
          <a:lstStyle/>
          <a:p>
            <a:r>
              <a:rPr lang="de-DE" dirty="0"/>
              <a:t>White-Hats und Black-Hats</a:t>
            </a:r>
          </a:p>
        </p:txBody>
      </p:sp>
      <p:pic>
        <p:nvPicPr>
          <p:cNvPr id="3" name="Grafik 2">
            <a:extLst>
              <a:ext uri="{FF2B5EF4-FFF2-40B4-BE49-F238E27FC236}">
                <a16:creationId xmlns:a16="http://schemas.microsoft.com/office/drawing/2014/main" id="{D9FFA4C9-135B-4AE9-A5F9-254E74D39BE0}"/>
              </a:ext>
            </a:extLst>
          </p:cNvPr>
          <p:cNvPicPr>
            <a:picLocks noChangeAspect="1"/>
          </p:cNvPicPr>
          <p:nvPr/>
        </p:nvPicPr>
        <p:blipFill rotWithShape="1">
          <a:blip r:embed="rId3"/>
          <a:srcRect t="22629"/>
          <a:stretch/>
        </p:blipFill>
        <p:spPr>
          <a:xfrm>
            <a:off x="6990805" y="2455817"/>
            <a:ext cx="4935583" cy="3818708"/>
          </a:xfrm>
          <a:prstGeom prst="rect">
            <a:avLst/>
          </a:prstGeom>
        </p:spPr>
      </p:pic>
    </p:spTree>
    <p:extLst>
      <p:ext uri="{BB962C8B-B14F-4D97-AF65-F5344CB8AC3E}">
        <p14:creationId xmlns:p14="http://schemas.microsoft.com/office/powerpoint/2010/main" val="34426102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621AB6C-B256-4397-A0A9-79B6A7963451}"/>
              </a:ext>
            </a:extLst>
          </p:cNvPr>
          <p:cNvSpPr>
            <a:spLocks noGrp="1"/>
          </p:cNvSpPr>
          <p:nvPr>
            <p:ph type="title"/>
          </p:nvPr>
        </p:nvSpPr>
        <p:spPr/>
        <p:txBody>
          <a:bodyPr/>
          <a:lstStyle/>
          <a:p>
            <a:r>
              <a:rPr lang="de-DE" dirty="0"/>
              <a:t>Hacking Taktiken</a:t>
            </a:r>
          </a:p>
        </p:txBody>
      </p:sp>
      <p:sp>
        <p:nvSpPr>
          <p:cNvPr id="3" name="Inhaltsplatzhalter 2">
            <a:extLst>
              <a:ext uri="{FF2B5EF4-FFF2-40B4-BE49-F238E27FC236}">
                <a16:creationId xmlns:a16="http://schemas.microsoft.com/office/drawing/2014/main" id="{C83535BB-38EB-450F-8C0C-B69E5E79E6BD}"/>
              </a:ext>
            </a:extLst>
          </p:cNvPr>
          <p:cNvSpPr>
            <a:spLocks noGrp="1"/>
          </p:cNvSpPr>
          <p:nvPr>
            <p:ph idx="1"/>
          </p:nvPr>
        </p:nvSpPr>
        <p:spPr/>
        <p:txBody>
          <a:bodyPr/>
          <a:lstStyle/>
          <a:p>
            <a:pPr marL="298350" indent="-285750">
              <a:buFont typeface="Arial" panose="020B0604020202020204" pitchFamily="34" charset="0"/>
              <a:buChar char="•"/>
            </a:pPr>
            <a:r>
              <a:rPr lang="de-DE" dirty="0"/>
              <a:t>Wire-Tapping</a:t>
            </a:r>
          </a:p>
          <a:p>
            <a:pPr marL="298350" indent="-285750">
              <a:buFont typeface="Arial" panose="020B0604020202020204" pitchFamily="34" charset="0"/>
              <a:buChar char="•"/>
            </a:pPr>
            <a:r>
              <a:rPr lang="de-DE" dirty="0"/>
              <a:t>Port-Scan (Telnet)</a:t>
            </a:r>
          </a:p>
          <a:p>
            <a:pPr marL="298350" indent="-285750">
              <a:buFont typeface="Arial" panose="020B0604020202020204" pitchFamily="34" charset="0"/>
              <a:buChar char="•"/>
            </a:pPr>
            <a:r>
              <a:rPr lang="de-DE" dirty="0" err="1"/>
              <a:t>Keylogging</a:t>
            </a:r>
            <a:endParaRPr lang="de-DE" dirty="0"/>
          </a:p>
          <a:p>
            <a:pPr marL="298350" indent="-285750">
              <a:buFont typeface="Arial" panose="020B0604020202020204" pitchFamily="34" charset="0"/>
              <a:buChar char="•"/>
            </a:pPr>
            <a:r>
              <a:rPr lang="de-DE" dirty="0"/>
              <a:t>Backdoor</a:t>
            </a:r>
          </a:p>
          <a:p>
            <a:pPr marL="298350" indent="-285750">
              <a:buFont typeface="Arial" panose="020B0604020202020204" pitchFamily="34" charset="0"/>
              <a:buChar char="•"/>
            </a:pPr>
            <a:r>
              <a:rPr lang="de-DE" dirty="0" err="1"/>
              <a:t>Denial</a:t>
            </a:r>
            <a:r>
              <a:rPr lang="de-DE" dirty="0"/>
              <a:t>-</a:t>
            </a:r>
            <a:r>
              <a:rPr lang="de-DE" dirty="0" err="1"/>
              <a:t>of</a:t>
            </a:r>
            <a:r>
              <a:rPr lang="de-DE" dirty="0"/>
              <a:t>-Service (</a:t>
            </a:r>
            <a:r>
              <a:rPr lang="de-DE" dirty="0" err="1"/>
              <a:t>DoS</a:t>
            </a:r>
            <a:r>
              <a:rPr lang="de-DE" dirty="0"/>
              <a:t>) und Distributed-</a:t>
            </a:r>
            <a:r>
              <a:rPr lang="de-DE" dirty="0" err="1"/>
              <a:t>DoS</a:t>
            </a:r>
            <a:endParaRPr lang="de-DE" dirty="0"/>
          </a:p>
          <a:p>
            <a:pPr marL="298350" indent="-285750">
              <a:buFont typeface="Arial" panose="020B0604020202020204" pitchFamily="34" charset="0"/>
              <a:buChar char="•"/>
            </a:pPr>
            <a:r>
              <a:rPr lang="de-DE" dirty="0"/>
              <a:t>Spoofing</a:t>
            </a:r>
          </a:p>
          <a:p>
            <a:pPr marL="298350" indent="-285750">
              <a:buFont typeface="Arial" panose="020B0604020202020204" pitchFamily="34" charset="0"/>
              <a:buChar char="•"/>
            </a:pPr>
            <a:r>
              <a:rPr lang="de-DE" dirty="0"/>
              <a:t>Man-in-</a:t>
            </a:r>
            <a:r>
              <a:rPr lang="de-DE" dirty="0" err="1"/>
              <a:t>the</a:t>
            </a:r>
            <a:r>
              <a:rPr lang="de-DE" dirty="0"/>
              <a:t>-Middle</a:t>
            </a:r>
          </a:p>
          <a:p>
            <a:pPr marL="298350" indent="-285750">
              <a:buFont typeface="Arial" panose="020B0604020202020204" pitchFamily="34" charset="0"/>
              <a:buChar char="•"/>
            </a:pPr>
            <a:r>
              <a:rPr lang="de-DE" dirty="0" err="1"/>
              <a:t>Social</a:t>
            </a:r>
            <a:r>
              <a:rPr lang="de-DE" dirty="0"/>
              <a:t> Engineering</a:t>
            </a:r>
          </a:p>
        </p:txBody>
      </p:sp>
      <p:sp>
        <p:nvSpPr>
          <p:cNvPr id="4" name="Untertitel 3">
            <a:extLst>
              <a:ext uri="{FF2B5EF4-FFF2-40B4-BE49-F238E27FC236}">
                <a16:creationId xmlns:a16="http://schemas.microsoft.com/office/drawing/2014/main" id="{0528F5C2-4CBD-4B82-95CF-50BA30EE6ED5}"/>
              </a:ext>
            </a:extLst>
          </p:cNvPr>
          <p:cNvSpPr>
            <a:spLocks noGrp="1"/>
          </p:cNvSpPr>
          <p:nvPr>
            <p:ph type="subTitle" idx="13"/>
          </p:nvPr>
        </p:nvSpPr>
        <p:spPr/>
        <p:txBody>
          <a:bodyPr/>
          <a:lstStyle/>
          <a:p>
            <a:r>
              <a:rPr lang="de-DE" dirty="0"/>
              <a:t>White-Hats und Black-Hats</a:t>
            </a:r>
          </a:p>
          <a:p>
            <a:endParaRPr lang="de-DE" dirty="0"/>
          </a:p>
        </p:txBody>
      </p:sp>
      <p:sp>
        <p:nvSpPr>
          <p:cNvPr id="5" name="Fußzeilenplatzhalter 4">
            <a:extLst>
              <a:ext uri="{FF2B5EF4-FFF2-40B4-BE49-F238E27FC236}">
                <a16:creationId xmlns:a16="http://schemas.microsoft.com/office/drawing/2014/main" id="{39D7C928-9B5D-4938-8082-C9A77B2D5FF7}"/>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B87A43B9-9CF9-41AC-84D0-2D11879A5E9C}"/>
              </a:ext>
            </a:extLst>
          </p:cNvPr>
          <p:cNvSpPr>
            <a:spLocks noGrp="1"/>
          </p:cNvSpPr>
          <p:nvPr>
            <p:ph type="sldNum" sz="quarter" idx="16"/>
          </p:nvPr>
        </p:nvSpPr>
        <p:spPr/>
        <p:txBody>
          <a:bodyPr/>
          <a:lstStyle/>
          <a:p>
            <a:fld id="{6567D7EC-8799-48C5-898A-08E264972062}" type="slidenum">
              <a:rPr lang="de-DE" smtClean="0"/>
              <a:pPr/>
              <a:t>22</a:t>
            </a:fld>
            <a:endParaRPr lang="de-DE" dirty="0"/>
          </a:p>
        </p:txBody>
      </p:sp>
      <p:sp>
        <p:nvSpPr>
          <p:cNvPr id="7" name="Datumsplatzhalter 6">
            <a:extLst>
              <a:ext uri="{FF2B5EF4-FFF2-40B4-BE49-F238E27FC236}">
                <a16:creationId xmlns:a16="http://schemas.microsoft.com/office/drawing/2014/main" id="{98D10828-6C32-4715-BEC7-D2BA82DA371E}"/>
              </a:ext>
            </a:extLst>
          </p:cNvPr>
          <p:cNvSpPr>
            <a:spLocks noGrp="1"/>
          </p:cNvSpPr>
          <p:nvPr>
            <p:ph type="dt" sz="half" idx="2"/>
          </p:nvPr>
        </p:nvSpPr>
        <p:spPr/>
        <p:txBody>
          <a:bodyPr/>
          <a:lstStyle/>
          <a:p>
            <a:r>
              <a:rPr lang="de-DE"/>
              <a:t>|    21.01.2022</a:t>
            </a:r>
            <a:endParaRPr lang="de-DE" sz="900" dirty="0"/>
          </a:p>
        </p:txBody>
      </p:sp>
      <p:pic>
        <p:nvPicPr>
          <p:cNvPr id="1028" name="Picture 4">
            <a:extLst>
              <a:ext uri="{FF2B5EF4-FFF2-40B4-BE49-F238E27FC236}">
                <a16:creationId xmlns:a16="http://schemas.microsoft.com/office/drawing/2014/main" id="{95FD5B82-430A-41F2-8D90-BFB57D860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4153" b="41520"/>
          <a:stretch/>
        </p:blipFill>
        <p:spPr bwMode="auto">
          <a:xfrm>
            <a:off x="6096000" y="2347715"/>
            <a:ext cx="5388142" cy="2292370"/>
          </a:xfrm>
          <a:prstGeom prst="rect">
            <a:avLst/>
          </a:prstGeom>
          <a:ln w="889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63377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B2376D7-7E3C-45A6-AB1E-F8BFDA81DFD3}"/>
              </a:ext>
            </a:extLst>
          </p:cNvPr>
          <p:cNvSpPr>
            <a:spLocks noGrp="1"/>
          </p:cNvSpPr>
          <p:nvPr>
            <p:ph type="title"/>
          </p:nvPr>
        </p:nvSpPr>
        <p:spPr/>
        <p:txBody>
          <a:bodyPr/>
          <a:lstStyle/>
          <a:p>
            <a:r>
              <a:rPr lang="de-DE" dirty="0"/>
              <a:t>Ethik und Hacking</a:t>
            </a:r>
          </a:p>
        </p:txBody>
      </p:sp>
      <p:sp>
        <p:nvSpPr>
          <p:cNvPr id="5" name="Inhaltsplatzhalter 4">
            <a:extLst>
              <a:ext uri="{FF2B5EF4-FFF2-40B4-BE49-F238E27FC236}">
                <a16:creationId xmlns:a16="http://schemas.microsoft.com/office/drawing/2014/main" id="{B0F64FFD-5FCE-41BC-903A-D0A45963AB3E}"/>
              </a:ext>
            </a:extLst>
          </p:cNvPr>
          <p:cNvSpPr>
            <a:spLocks noGrp="1"/>
          </p:cNvSpPr>
          <p:nvPr>
            <p:ph idx="1"/>
          </p:nvPr>
        </p:nvSpPr>
        <p:spPr>
          <a:xfrm>
            <a:off x="719400" y="1674000"/>
            <a:ext cx="10753200" cy="4644000"/>
          </a:xfrm>
        </p:spPr>
        <p:txBody>
          <a:bodyPr/>
          <a:lstStyle/>
          <a:p>
            <a:pPr marL="298350" indent="-285750">
              <a:buFont typeface="Arial" panose="020B0604020202020204" pitchFamily="34" charset="0"/>
              <a:buChar char="•"/>
            </a:pPr>
            <a:r>
              <a:rPr lang="de-DE" b="1" dirty="0"/>
              <a:t>Beurteile einen Hacker nach dem, was er tut, und nicht nach üblichen Kriterien wie Aussehen, Alter, Herkunft, Spezies, Geschlecht oder gesellschaftliche Stellung</a:t>
            </a:r>
            <a:r>
              <a:rPr lang="de-DE" dirty="0"/>
              <a:t>.</a:t>
            </a:r>
          </a:p>
          <a:p>
            <a:pPr marL="298350" indent="-285750">
              <a:buFont typeface="Arial" panose="020B0604020202020204" pitchFamily="34" charset="0"/>
              <a:buChar char="•"/>
            </a:pPr>
            <a:r>
              <a:rPr lang="de-DE" dirty="0"/>
              <a:t>Grey-Hats sind oft politische Aktivisten, Whistle-</a:t>
            </a:r>
            <a:r>
              <a:rPr lang="de-DE" dirty="0" err="1"/>
              <a:t>Blower</a:t>
            </a:r>
            <a:r>
              <a:rPr lang="de-DE" dirty="0"/>
              <a:t> und Verteidiger der Privatsphäre</a:t>
            </a:r>
          </a:p>
          <a:p>
            <a:pPr marL="298350" indent="-285750">
              <a:buFont typeface="Arial" panose="020B0604020202020204" pitchFamily="34" charset="0"/>
              <a:buChar char="•"/>
            </a:pPr>
            <a:r>
              <a:rPr lang="de-DE" dirty="0"/>
              <a:t>Hinweisen auf Schwachstellen, um Datenverluste/Diebstahl zu verhindern</a:t>
            </a:r>
          </a:p>
          <a:p>
            <a:pPr algn="ctr"/>
            <a:r>
              <a:rPr lang="de-DE" b="1" dirty="0"/>
              <a:t>„Hackerparagraph“</a:t>
            </a:r>
          </a:p>
          <a:p>
            <a:pPr algn="ctr"/>
            <a:r>
              <a:rPr lang="de-DE" b="1" i="0" dirty="0">
                <a:solidFill>
                  <a:srgbClr val="202122"/>
                </a:solidFill>
                <a:effectLst/>
              </a:rPr>
              <a:t>§ 202c Vorbereiten des Ausspähens und Abfangens von Daten </a:t>
            </a:r>
            <a:r>
              <a:rPr lang="de-DE" b="1" dirty="0"/>
              <a:t>(Strafgesetzbuch)</a:t>
            </a:r>
          </a:p>
          <a:p>
            <a:r>
              <a:rPr lang="de-DE" dirty="0"/>
              <a:t>(1) Wer eine Straftat nach § 202a oder § 202b vorbereitet, indem er</a:t>
            </a:r>
          </a:p>
          <a:p>
            <a:r>
              <a:rPr lang="de-DE" dirty="0"/>
              <a:t>	1. Passwörter oder sonstige Sicherungscodes, die den Zugang zu Daten ermöglichen, oder</a:t>
            </a:r>
          </a:p>
          <a:p>
            <a:r>
              <a:rPr lang="de-DE" dirty="0"/>
              <a:t>	2. Computerprogramme, deren Zweck die Begehung einer solchen Tat ist, herstellt, sich oder 	einem anderen verschafft, verkauft, einem anderen überlässt, verbreitet oder sonst zugänglich 	macht, wird mit Freiheitsstrafe bis zu zwei Jahren oder mit Geldstrafe bestraft.</a:t>
            </a:r>
          </a:p>
          <a:p>
            <a:pPr marL="298350" indent="-285750">
              <a:buFont typeface="Arial" panose="020B0604020202020204" pitchFamily="34" charset="0"/>
              <a:buChar char="•"/>
            </a:pPr>
            <a:endParaRPr lang="de-DE" dirty="0"/>
          </a:p>
          <a:p>
            <a:pPr marL="298350" indent="-285750">
              <a:buFont typeface="Arial" panose="020B0604020202020204" pitchFamily="34" charset="0"/>
              <a:buChar char="•"/>
            </a:pPr>
            <a:endParaRPr lang="de-DE" dirty="0"/>
          </a:p>
        </p:txBody>
      </p:sp>
      <p:sp>
        <p:nvSpPr>
          <p:cNvPr id="6" name="Untertitel 5">
            <a:extLst>
              <a:ext uri="{FF2B5EF4-FFF2-40B4-BE49-F238E27FC236}">
                <a16:creationId xmlns:a16="http://schemas.microsoft.com/office/drawing/2014/main" id="{9DC4B91F-6840-44CD-BAD5-B24D790AA599}"/>
              </a:ext>
            </a:extLst>
          </p:cNvPr>
          <p:cNvSpPr>
            <a:spLocks noGrp="1"/>
          </p:cNvSpPr>
          <p:nvPr>
            <p:ph type="subTitle" idx="13"/>
          </p:nvPr>
        </p:nvSpPr>
        <p:spPr/>
        <p:txBody>
          <a:bodyPr/>
          <a:lstStyle/>
          <a:p>
            <a:r>
              <a:rPr lang="de-DE" dirty="0"/>
              <a:t>White-Hats und Black-Hats</a:t>
            </a:r>
          </a:p>
        </p:txBody>
      </p:sp>
    </p:spTree>
    <p:extLst>
      <p:ext uri="{BB962C8B-B14F-4D97-AF65-F5344CB8AC3E}">
        <p14:creationId xmlns:p14="http://schemas.microsoft.com/office/powerpoint/2010/main" val="2709732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B2376D7-7E3C-45A6-AB1E-F8BFDA81DFD3}"/>
              </a:ext>
            </a:extLst>
          </p:cNvPr>
          <p:cNvSpPr>
            <a:spLocks noGrp="1"/>
          </p:cNvSpPr>
          <p:nvPr>
            <p:ph type="title"/>
          </p:nvPr>
        </p:nvSpPr>
        <p:spPr/>
        <p:txBody>
          <a:bodyPr/>
          <a:lstStyle/>
          <a:p>
            <a:r>
              <a:rPr lang="de-DE" dirty="0"/>
              <a:t>Wie geht man mit Sicherheitslücken um?</a:t>
            </a:r>
          </a:p>
        </p:txBody>
      </p:sp>
      <p:sp>
        <p:nvSpPr>
          <p:cNvPr id="5" name="Inhaltsplatzhalter 4">
            <a:extLst>
              <a:ext uri="{FF2B5EF4-FFF2-40B4-BE49-F238E27FC236}">
                <a16:creationId xmlns:a16="http://schemas.microsoft.com/office/drawing/2014/main" id="{B0F64FFD-5FCE-41BC-903A-D0A45963AB3E}"/>
              </a:ext>
            </a:extLst>
          </p:cNvPr>
          <p:cNvSpPr>
            <a:spLocks noGrp="1"/>
          </p:cNvSpPr>
          <p:nvPr>
            <p:ph idx="1"/>
          </p:nvPr>
        </p:nvSpPr>
        <p:spPr>
          <a:xfrm>
            <a:off x="719400" y="1674000"/>
            <a:ext cx="10753200" cy="4644000"/>
          </a:xfrm>
        </p:spPr>
        <p:txBody>
          <a:bodyPr/>
          <a:lstStyle/>
          <a:p>
            <a:pPr marL="298350" indent="-285750">
              <a:buFont typeface="Arial" panose="020B0604020202020204" pitchFamily="34" charset="0"/>
              <a:buChar char="•"/>
            </a:pPr>
            <a:r>
              <a:rPr lang="de-DE" dirty="0"/>
              <a:t>Non-Disclosure </a:t>
            </a:r>
          </a:p>
          <a:p>
            <a:pPr marL="501750" lvl="1" indent="-285750">
              <a:buFont typeface="Arial" panose="020B0604020202020204" pitchFamily="34" charset="0"/>
              <a:buChar char="•"/>
            </a:pPr>
            <a:r>
              <a:rPr lang="de-DE" dirty="0"/>
              <a:t>Sicherheitslücke wird nicht veröffentlicht</a:t>
            </a:r>
          </a:p>
          <a:p>
            <a:pPr marL="501750" lvl="1" indent="-285750">
              <a:buFont typeface="Arial" panose="020B0604020202020204" pitchFamily="34" charset="0"/>
              <a:buChar char="•"/>
            </a:pPr>
            <a:r>
              <a:rPr lang="de-DE" dirty="0"/>
              <a:t>Meistens bei White-Hat Hackern</a:t>
            </a:r>
          </a:p>
          <a:p>
            <a:pPr marL="298350" indent="-285750">
              <a:buFont typeface="Arial" panose="020B0604020202020204" pitchFamily="34" charset="0"/>
              <a:buChar char="•"/>
            </a:pPr>
            <a:r>
              <a:rPr lang="de-DE" dirty="0" err="1"/>
              <a:t>Full</a:t>
            </a:r>
            <a:r>
              <a:rPr lang="de-DE" dirty="0"/>
              <a:t> Disclosure</a:t>
            </a:r>
          </a:p>
          <a:p>
            <a:pPr marL="501750" lvl="1" indent="-285750">
              <a:buFont typeface="Arial" panose="020B0604020202020204" pitchFamily="34" charset="0"/>
              <a:buChar char="•"/>
            </a:pPr>
            <a:r>
              <a:rPr lang="de-DE" dirty="0"/>
              <a:t>Sicherheitslücke wird veröffentlicht</a:t>
            </a:r>
          </a:p>
          <a:p>
            <a:pPr marL="501750" lvl="1" indent="-285750">
              <a:buFont typeface="Arial" panose="020B0604020202020204" pitchFamily="34" charset="0"/>
              <a:buChar char="•"/>
            </a:pPr>
            <a:r>
              <a:rPr lang="de-DE" dirty="0"/>
              <a:t>Private Daten sind nicht geschützt</a:t>
            </a:r>
          </a:p>
          <a:p>
            <a:pPr marL="501750" lvl="1" indent="-285750">
              <a:buFont typeface="Arial" panose="020B0604020202020204" pitchFamily="34" charset="0"/>
              <a:buChar char="•"/>
            </a:pPr>
            <a:r>
              <a:rPr lang="de-DE" dirty="0"/>
              <a:t>Strafbar (in Deutschland)</a:t>
            </a:r>
          </a:p>
          <a:p>
            <a:pPr marL="298350" indent="-285750">
              <a:buFont typeface="Arial" panose="020B0604020202020204" pitchFamily="34" charset="0"/>
              <a:buChar char="•"/>
            </a:pPr>
            <a:r>
              <a:rPr lang="de-DE" dirty="0" err="1"/>
              <a:t>Responsible</a:t>
            </a:r>
            <a:r>
              <a:rPr lang="de-DE" dirty="0"/>
              <a:t> Disclosure</a:t>
            </a:r>
          </a:p>
          <a:p>
            <a:pPr marL="501750" lvl="1" indent="-285750">
              <a:buFont typeface="Arial" panose="020B0604020202020204" pitchFamily="34" charset="0"/>
              <a:buChar char="•"/>
            </a:pPr>
            <a:r>
              <a:rPr lang="de-DE" dirty="0"/>
              <a:t>Sicherheitslücke wird gemeldet und nach gewisser Zeit veröffentlicht</a:t>
            </a:r>
          </a:p>
          <a:p>
            <a:pPr marL="501750" lvl="1" indent="-285750">
              <a:buFont typeface="Arial" panose="020B0604020202020204" pitchFamily="34" charset="0"/>
              <a:buChar char="•"/>
            </a:pPr>
            <a:r>
              <a:rPr lang="de-DE" dirty="0"/>
              <a:t>Hoher Druck auf Verantwortliche, die Lücke zu schließen</a:t>
            </a:r>
          </a:p>
        </p:txBody>
      </p:sp>
      <p:sp>
        <p:nvSpPr>
          <p:cNvPr id="6" name="Untertitel 5">
            <a:extLst>
              <a:ext uri="{FF2B5EF4-FFF2-40B4-BE49-F238E27FC236}">
                <a16:creationId xmlns:a16="http://schemas.microsoft.com/office/drawing/2014/main" id="{9DC4B91F-6840-44CD-BAD5-B24D790AA599}"/>
              </a:ext>
            </a:extLst>
          </p:cNvPr>
          <p:cNvSpPr>
            <a:spLocks noGrp="1"/>
          </p:cNvSpPr>
          <p:nvPr>
            <p:ph type="subTitle" idx="13"/>
          </p:nvPr>
        </p:nvSpPr>
        <p:spPr/>
        <p:txBody>
          <a:bodyPr/>
          <a:lstStyle/>
          <a:p>
            <a:r>
              <a:rPr lang="de-DE" dirty="0"/>
              <a:t>White-Hats und Black-Hats</a:t>
            </a:r>
          </a:p>
        </p:txBody>
      </p:sp>
    </p:spTree>
    <p:extLst>
      <p:ext uri="{BB962C8B-B14F-4D97-AF65-F5344CB8AC3E}">
        <p14:creationId xmlns:p14="http://schemas.microsoft.com/office/powerpoint/2010/main" val="8881996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9">
            <a:extLst>
              <a:ext uri="{FF2B5EF4-FFF2-40B4-BE49-F238E27FC236}">
                <a16:creationId xmlns:a16="http://schemas.microsoft.com/office/drawing/2014/main" id="{C35E4097-F401-4472-8116-6949D66551D3}"/>
              </a:ext>
            </a:extLst>
          </p:cNvPr>
          <p:cNvSpPr>
            <a:spLocks noGrp="1"/>
          </p:cNvSpPr>
          <p:nvPr>
            <p:ph type="body" sz="quarter" idx="11"/>
          </p:nvPr>
        </p:nvSpPr>
        <p:spPr/>
        <p:txBody>
          <a:bodyPr>
            <a:normAutofit/>
          </a:bodyPr>
          <a:lstStyle/>
          <a:p>
            <a:r>
              <a:rPr lang="de-DE" sz="4800" dirty="0" err="1"/>
              <a:t>Hacktivismus</a:t>
            </a:r>
            <a:endParaRPr lang="de-DE" sz="6000" dirty="0"/>
          </a:p>
        </p:txBody>
      </p:sp>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rotWithShape="1">
          <a:blip r:embed="rId3"/>
          <a:srcRect l="19939" r="19939"/>
          <a:stretch/>
        </p:blipFill>
        <p:spPr>
          <a:noFill/>
          <a:ln w="12700">
            <a:solidFill>
              <a:schemeClr val="bg1"/>
            </a:solidFill>
          </a:ln>
        </p:spPr>
      </p:pic>
    </p:spTree>
    <p:extLst>
      <p:ext uri="{BB962C8B-B14F-4D97-AF65-F5344CB8AC3E}">
        <p14:creationId xmlns:p14="http://schemas.microsoft.com/office/powerpoint/2010/main" val="9605153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Gruppen und Aktionen</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type="subTitle" idx="13"/>
          </p:nvPr>
        </p:nvSpPr>
        <p:spPr/>
        <p:txBody>
          <a:bodyPr/>
          <a:lstStyle/>
          <a:p>
            <a:r>
              <a:rPr lang="de-DE" sz="2000" dirty="0" err="1"/>
              <a:t>Hacktivismus</a:t>
            </a:r>
            <a:endParaRPr lang="de-DE" dirty="0"/>
          </a:p>
        </p:txBody>
      </p:sp>
      <p:sp>
        <p:nvSpPr>
          <p:cNvPr id="6" name="Untertitel 5">
            <a:extLst>
              <a:ext uri="{FF2B5EF4-FFF2-40B4-BE49-F238E27FC236}">
                <a16:creationId xmlns:a16="http://schemas.microsoft.com/office/drawing/2014/main" id="{45E8B5F0-3605-4E72-95F4-7E3934C7255E}"/>
              </a:ext>
            </a:extLst>
          </p:cNvPr>
          <p:cNvSpPr>
            <a:spLocks noGrp="1"/>
          </p:cNvSpPr>
          <p:nvPr>
            <p:ph type="body" sz="quarter" idx="4294967295"/>
          </p:nvPr>
        </p:nvSpPr>
        <p:spPr>
          <a:xfrm>
            <a:off x="719400" y="1712328"/>
            <a:ext cx="11173816" cy="4724567"/>
          </a:xfrm>
        </p:spPr>
        <p:txBody>
          <a:bodyPr/>
          <a:lstStyle/>
          <a:p>
            <a:pPr algn="ctr"/>
            <a:endParaRPr lang="de-DE" dirty="0"/>
          </a:p>
          <a:p>
            <a:pPr algn="ctr"/>
            <a:r>
              <a:rPr lang="de-DE" sz="2400" b="1" dirty="0"/>
              <a:t>Alle Informationen müssen frei sein.</a:t>
            </a:r>
          </a:p>
          <a:p>
            <a:pPr algn="ctr"/>
            <a:endParaRPr lang="de-DE" sz="2400" b="1" dirty="0"/>
          </a:p>
          <a:p>
            <a:pPr algn="ctr"/>
            <a:r>
              <a:rPr lang="en-US" sz="2400" b="1" dirty="0"/>
              <a:t>All information should be free</a:t>
            </a:r>
          </a:p>
          <a:p>
            <a:pPr algn="ctr"/>
            <a:endParaRPr lang="de-DE" sz="2400" b="1" dirty="0"/>
          </a:p>
          <a:p>
            <a:pPr algn="ctr"/>
            <a:r>
              <a:rPr lang="en-US" sz="2400" b="1" dirty="0"/>
              <a:t>The belief that information-sharing is a powerful positive good, and that it is an ethical duty of hackers to share their expertise by writing open-source code and facilitating access to information and to computing resources wherever possible.</a:t>
            </a:r>
          </a:p>
          <a:p>
            <a:pPr algn="ctr"/>
            <a:endParaRPr lang="de-DE" dirty="0"/>
          </a:p>
        </p:txBody>
      </p:sp>
    </p:spTree>
    <p:extLst>
      <p:ext uri="{BB962C8B-B14F-4D97-AF65-F5344CB8AC3E}">
        <p14:creationId xmlns:p14="http://schemas.microsoft.com/office/powerpoint/2010/main" val="40615339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Gruppen und Aktionen</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a:xfrm>
            <a:off x="719999" y="1673999"/>
            <a:ext cx="10753200" cy="4644000"/>
          </a:xfrm>
        </p:spPr>
        <p:txBody>
          <a:bodyPr/>
          <a:lstStyle/>
          <a:p>
            <a:pPr marL="298350" indent="-285750">
              <a:buFont typeface="Arial" panose="020B0604020202020204" pitchFamily="34" charset="0"/>
              <a:buChar char="•"/>
            </a:pPr>
            <a:r>
              <a:rPr lang="de-DE" dirty="0"/>
              <a:t>Bezeichnet sowohl politisches Engagement als auch Protestaktionen und Öffentlichkeitsarbeit</a:t>
            </a:r>
          </a:p>
          <a:p>
            <a:pPr marL="298350" indent="-285750">
              <a:buFont typeface="Arial" panose="020B0604020202020204" pitchFamily="34" charset="0"/>
              <a:buChar char="•"/>
            </a:pPr>
            <a:r>
              <a:rPr lang="de-DE" dirty="0" err="1"/>
              <a:t>Hacktivismus</a:t>
            </a:r>
            <a:r>
              <a:rPr lang="de-DE" dirty="0"/>
              <a:t> lebt oft die Ideale der Hackerethik</a:t>
            </a:r>
          </a:p>
          <a:p>
            <a:pPr marL="298350" indent="-285750">
              <a:buFont typeface="Arial" panose="020B0604020202020204" pitchFamily="34" charset="0"/>
              <a:buChar char="•"/>
            </a:pPr>
            <a:endParaRPr lang="de-DE" dirty="0"/>
          </a:p>
          <a:p>
            <a:pPr marL="298350" indent="-285750">
              <a:buFont typeface="Arial" panose="020B0604020202020204" pitchFamily="34" charset="0"/>
              <a:buChar char="•"/>
            </a:pPr>
            <a:r>
              <a:rPr lang="de-DE" dirty="0"/>
              <a:t>Formen:</a:t>
            </a:r>
          </a:p>
          <a:p>
            <a:pPr marL="501750" lvl="1" indent="-285750">
              <a:buFont typeface="Arial" panose="020B0604020202020204" pitchFamily="34" charset="0"/>
              <a:buChar char="•"/>
            </a:pPr>
            <a:r>
              <a:rPr lang="de-DE" dirty="0"/>
              <a:t>Website </a:t>
            </a:r>
            <a:r>
              <a:rPr lang="de-DE" dirty="0" err="1"/>
              <a:t>Defacement</a:t>
            </a:r>
            <a:endParaRPr lang="de-DE" dirty="0"/>
          </a:p>
          <a:p>
            <a:pPr marL="501750" lvl="1" indent="-285750">
              <a:buFont typeface="Arial" panose="020B0604020202020204" pitchFamily="34" charset="0"/>
              <a:buChar char="•"/>
            </a:pPr>
            <a:r>
              <a:rPr lang="de-DE" dirty="0" err="1"/>
              <a:t>DoS</a:t>
            </a:r>
            <a:r>
              <a:rPr lang="de-DE" dirty="0"/>
              <a:t> Attacken</a:t>
            </a:r>
          </a:p>
          <a:p>
            <a:pPr marL="501750" lvl="1" indent="-285750">
              <a:buFont typeface="Arial" panose="020B0604020202020204" pitchFamily="34" charset="0"/>
              <a:buChar char="•"/>
            </a:pPr>
            <a:r>
              <a:rPr lang="de-DE" dirty="0"/>
              <a:t>Virtual </a:t>
            </a:r>
            <a:r>
              <a:rPr lang="de-DE" dirty="0" err="1"/>
              <a:t>sit-ins</a:t>
            </a:r>
            <a:r>
              <a:rPr lang="de-DE" dirty="0"/>
              <a:t> und Blockaden</a:t>
            </a:r>
          </a:p>
          <a:p>
            <a:pPr marL="501750" lvl="1" indent="-285750">
              <a:buFont typeface="Arial" panose="020B0604020202020204" pitchFamily="34" charset="0"/>
              <a:buChar char="•"/>
            </a:pPr>
            <a:r>
              <a:rPr lang="de-DE" dirty="0"/>
              <a:t>Web-Hack</a:t>
            </a:r>
          </a:p>
          <a:p>
            <a:pPr marL="501750" lvl="1" indent="-285750">
              <a:buFont typeface="Arial" panose="020B0604020202020204" pitchFamily="34" charset="0"/>
              <a:buChar char="•"/>
            </a:pPr>
            <a:endParaRPr lang="de-DE" dirty="0"/>
          </a:p>
          <a:p>
            <a:pPr marL="298350" indent="-285750">
              <a:buFont typeface="Arial" panose="020B0604020202020204" pitchFamily="34" charset="0"/>
              <a:buChar char="•"/>
            </a:pPr>
            <a:r>
              <a:rPr lang="de-DE" dirty="0"/>
              <a:t>Illegalität ist ein häufiges Problem</a:t>
            </a:r>
          </a:p>
          <a:p>
            <a:endParaRPr lang="de-DE" dirty="0"/>
          </a:p>
          <a:p>
            <a:pPr marL="501750" lvl="1" indent="-285750">
              <a:buFont typeface="Arial" panose="020B0604020202020204" pitchFamily="34" charset="0"/>
              <a:buChar char="•"/>
            </a:pPr>
            <a:endParaRPr lang="de-DE" dirty="0"/>
          </a:p>
          <a:p>
            <a:pPr marL="298350" indent="-285750">
              <a:buFont typeface="Arial" panose="020B0604020202020204" pitchFamily="34" charset="0"/>
              <a:buChar char="•"/>
            </a:pPr>
            <a:endParaRPr lang="de-DE" dirty="0"/>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sz="2000" dirty="0" err="1"/>
              <a:t>Hacktivismus</a:t>
            </a:r>
            <a:endParaRPr lang="de-DE" dirty="0"/>
          </a:p>
        </p:txBody>
      </p:sp>
      <p:pic>
        <p:nvPicPr>
          <p:cNvPr id="4098" name="Picture 2" descr="Teilnehmer beim 29C3, dem Kongress des Chaos Computer Clubs">
            <a:extLst>
              <a:ext uri="{FF2B5EF4-FFF2-40B4-BE49-F238E27FC236}">
                <a16:creationId xmlns:a16="http://schemas.microsoft.com/office/drawing/2014/main" id="{5AAC242B-2595-4F64-B2AF-7F607BEE4E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3261" y="2657309"/>
            <a:ext cx="6070176" cy="3412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52573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Julian Assange(aka </a:t>
            </a:r>
            <a:r>
              <a:rPr lang="de-DE" dirty="0" err="1"/>
              <a:t>Mendax</a:t>
            </a:r>
            <a:r>
              <a:rPr lang="de-DE" dirty="0"/>
              <a:t>, </a:t>
            </a:r>
            <a:r>
              <a:rPr lang="de-DE" dirty="0" err="1"/>
              <a:t>Proff</a:t>
            </a:r>
            <a:r>
              <a:rPr lang="de-DE" dirty="0"/>
              <a:t>) – WikiLeaks	</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p:txBody>
          <a:bodyPr/>
          <a:lstStyle/>
          <a:p>
            <a:pPr marL="298350" indent="-285750">
              <a:buFont typeface="Arial" panose="020B0604020202020204" pitchFamily="34" charset="0"/>
              <a:buChar char="•"/>
            </a:pPr>
            <a:r>
              <a:rPr lang="de-DE" dirty="0"/>
              <a:t>Australischer Journalist, Hacker und Programmierer. Gründer von WikiLeaks (2006)</a:t>
            </a:r>
          </a:p>
          <a:p>
            <a:pPr marL="298350" indent="-285750">
              <a:buFont typeface="Arial" panose="020B0604020202020204" pitchFamily="34" charset="0"/>
              <a:buChar char="•"/>
            </a:pPr>
            <a:r>
              <a:rPr lang="de-DE" dirty="0"/>
              <a:t>Veröffentlichung (leaken) geheimer Daten über das Tor Netzwerk</a:t>
            </a:r>
          </a:p>
          <a:p>
            <a:pPr marL="298350" indent="-285750">
              <a:buFont typeface="Arial" panose="020B0604020202020204" pitchFamily="34" charset="0"/>
              <a:buChar char="•"/>
            </a:pPr>
            <a:r>
              <a:rPr lang="de-DE" dirty="0"/>
              <a:t>Größtenteils Ehrenamtlich, Kosten gedeckt durch Spenden</a:t>
            </a:r>
          </a:p>
          <a:p>
            <a:pPr marL="298350" indent="-285750">
              <a:buFont typeface="Arial" panose="020B0604020202020204" pitchFamily="34" charset="0"/>
              <a:buChar char="•"/>
            </a:pPr>
            <a:r>
              <a:rPr lang="de-DE" dirty="0"/>
              <a:t>Wichtige Leaks:</a:t>
            </a:r>
          </a:p>
          <a:p>
            <a:pPr marL="501750" lvl="1" indent="-285750">
              <a:buFont typeface="Arial" panose="020B0604020202020204" pitchFamily="34" charset="0"/>
              <a:buChar char="•"/>
            </a:pPr>
            <a:r>
              <a:rPr lang="de-DE" dirty="0"/>
              <a:t>2007 Korruption in Kenia</a:t>
            </a:r>
          </a:p>
          <a:p>
            <a:pPr marL="501750" lvl="1" indent="-285750">
              <a:buFont typeface="Arial" panose="020B0604020202020204" pitchFamily="34" charset="0"/>
              <a:buChar char="•"/>
            </a:pPr>
            <a:r>
              <a:rPr lang="de-DE" dirty="0"/>
              <a:t>2008 Internetsperrlisten</a:t>
            </a:r>
          </a:p>
          <a:p>
            <a:pPr marL="501750" lvl="1" indent="-285750">
              <a:buFont typeface="Arial" panose="020B0604020202020204" pitchFamily="34" charset="0"/>
              <a:buChar char="•"/>
            </a:pPr>
            <a:r>
              <a:rPr lang="de-DE" dirty="0"/>
              <a:t>2010 Aufklärung zum Afghanistan - &amp; Irak – Einsatz</a:t>
            </a:r>
          </a:p>
          <a:p>
            <a:pPr marL="501750" lvl="1" indent="-285750">
              <a:buFont typeface="Arial" panose="020B0604020202020204" pitchFamily="34" charset="0"/>
              <a:buChar char="•"/>
            </a:pPr>
            <a:r>
              <a:rPr lang="de-DE" dirty="0"/>
              <a:t>2011 Guantanamo</a:t>
            </a:r>
          </a:p>
          <a:p>
            <a:pPr marL="501750" lvl="1" indent="-285750">
              <a:buFont typeface="Arial" panose="020B0604020202020204" pitchFamily="34" charset="0"/>
              <a:buChar char="•"/>
            </a:pPr>
            <a:r>
              <a:rPr lang="de-DE" dirty="0"/>
              <a:t>2017 CIA Hacking Tools</a:t>
            </a:r>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sz="2000" dirty="0" err="1"/>
              <a:t>Hacktivismus</a:t>
            </a:r>
            <a:endParaRPr lang="de-DE" dirty="0"/>
          </a:p>
        </p:txBody>
      </p:sp>
      <p:pic>
        <p:nvPicPr>
          <p:cNvPr id="3" name="Grafik 2">
            <a:extLst>
              <a:ext uri="{FF2B5EF4-FFF2-40B4-BE49-F238E27FC236}">
                <a16:creationId xmlns:a16="http://schemas.microsoft.com/office/drawing/2014/main" id="{973E2A5E-165B-4ADF-9969-EA98367E49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606340" y="1844848"/>
            <a:ext cx="3792203" cy="2492019"/>
          </a:xfrm>
          <a:prstGeom prst="rect">
            <a:avLst/>
          </a:prstGeom>
        </p:spPr>
      </p:pic>
      <p:sp>
        <p:nvSpPr>
          <p:cNvPr id="2" name="Textfeld 1">
            <a:extLst>
              <a:ext uri="{FF2B5EF4-FFF2-40B4-BE49-F238E27FC236}">
                <a16:creationId xmlns:a16="http://schemas.microsoft.com/office/drawing/2014/main" id="{65FE2FC7-CB65-4FF2-A562-32213559450C}"/>
              </a:ext>
            </a:extLst>
          </p:cNvPr>
          <p:cNvSpPr txBox="1"/>
          <p:nvPr/>
        </p:nvSpPr>
        <p:spPr>
          <a:xfrm>
            <a:off x="8713617" y="4154663"/>
            <a:ext cx="2758384" cy="307777"/>
          </a:xfrm>
          <a:prstGeom prst="rect">
            <a:avLst/>
          </a:prstGeom>
          <a:noFill/>
        </p:spPr>
        <p:txBody>
          <a:bodyPr wrap="none" rtlCol="0">
            <a:spAutoFit/>
          </a:bodyPr>
          <a:lstStyle/>
          <a:p>
            <a:r>
              <a:rPr lang="de-DE" sz="1400" dirty="0" err="1"/>
              <a:t>Onion</a:t>
            </a:r>
            <a:r>
              <a:rPr lang="de-DE" sz="1400" dirty="0"/>
              <a:t> Routing des Tor Browsers</a:t>
            </a:r>
          </a:p>
        </p:txBody>
      </p:sp>
    </p:spTree>
    <p:extLst>
      <p:ext uri="{BB962C8B-B14F-4D97-AF65-F5344CB8AC3E}">
        <p14:creationId xmlns:p14="http://schemas.microsoft.com/office/powerpoint/2010/main" val="32586949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Edward Snowden (aka </a:t>
            </a:r>
            <a:r>
              <a:rPr lang="de-DE" b="0" i="0" dirty="0" err="1">
                <a:solidFill>
                  <a:srgbClr val="202122"/>
                </a:solidFill>
                <a:effectLst/>
                <a:latin typeface="Arial" panose="020B0604020202020204" pitchFamily="34" charset="0"/>
              </a:rPr>
              <a:t>citizenfour</a:t>
            </a:r>
            <a:r>
              <a:rPr lang="de-DE" dirty="0"/>
              <a:t>)</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a:xfrm>
            <a:off x="719999" y="1674000"/>
            <a:ext cx="6889975" cy="4644000"/>
          </a:xfrm>
        </p:spPr>
        <p:txBody>
          <a:bodyPr/>
          <a:lstStyle/>
          <a:p>
            <a:pPr marL="298350" indent="-285750">
              <a:buFont typeface="Arial" panose="020B0604020202020204" pitchFamily="34" charset="0"/>
              <a:buChar char="•"/>
            </a:pPr>
            <a:r>
              <a:rPr lang="de-DE" dirty="0"/>
              <a:t>Systemadministrator für CIA 2009, Zweifel ab 2007</a:t>
            </a:r>
          </a:p>
          <a:p>
            <a:pPr marL="298350" indent="-285750">
              <a:buFont typeface="Arial" panose="020B0604020202020204" pitchFamily="34" charset="0"/>
              <a:buChar char="•"/>
            </a:pPr>
            <a:r>
              <a:rPr lang="en-US" b="0" i="0" dirty="0">
                <a:solidFill>
                  <a:srgbClr val="333333"/>
                </a:solidFill>
                <a:effectLst/>
                <a:latin typeface="arial" panose="020B0604020202020204" pitchFamily="34" charset="0"/>
              </a:rPr>
              <a:t>"I don't want to live in a society that does these sort of things … I do not want to live in a world where everything I do and say is recorded. That is not something I am willing to support or live under.“</a:t>
            </a:r>
          </a:p>
          <a:p>
            <a:pPr marL="298350" indent="-285750">
              <a:buFont typeface="Arial" panose="020B0604020202020204" pitchFamily="34" charset="0"/>
              <a:buChar char="•"/>
            </a:pPr>
            <a:r>
              <a:rPr lang="de-DE" dirty="0"/>
              <a:t>2013 Veröffentlichung interner Dokumente an The Guardian und Washington Post und Strafanzeige </a:t>
            </a:r>
          </a:p>
          <a:p>
            <a:pPr marL="298350" indent="-285750">
              <a:buFont typeface="Arial" panose="020B0604020202020204" pitchFamily="34" charset="0"/>
              <a:buChar char="•"/>
            </a:pPr>
            <a:r>
              <a:rPr lang="de-DE" dirty="0"/>
              <a:t>Flucht nach Russland, politisches Asyl</a:t>
            </a:r>
          </a:p>
          <a:p>
            <a:pPr marL="298350" indent="-285750">
              <a:buFont typeface="Arial" panose="020B0604020202020204" pitchFamily="34" charset="0"/>
              <a:buChar char="•"/>
            </a:pPr>
            <a:r>
              <a:rPr lang="en-US" dirty="0"/>
              <a:t>„</a:t>
            </a:r>
            <a:r>
              <a:rPr lang="en-US" b="1" dirty="0"/>
              <a:t>P</a:t>
            </a:r>
            <a:r>
              <a:rPr lang="en-US" dirty="0"/>
              <a:t>lanning tool for </a:t>
            </a:r>
            <a:r>
              <a:rPr lang="en-US" b="1" dirty="0"/>
              <a:t>R</a:t>
            </a:r>
            <a:r>
              <a:rPr lang="en-US" dirty="0"/>
              <a:t>esource </a:t>
            </a:r>
            <a:r>
              <a:rPr lang="en-US" b="1" dirty="0"/>
              <a:t>I</a:t>
            </a:r>
            <a:r>
              <a:rPr lang="en-US" dirty="0"/>
              <a:t>ntegration, </a:t>
            </a:r>
            <a:r>
              <a:rPr lang="en-US" b="1" dirty="0"/>
              <a:t>S</a:t>
            </a:r>
            <a:r>
              <a:rPr lang="en-US" dirty="0"/>
              <a:t>ynchronization, and </a:t>
            </a:r>
            <a:r>
              <a:rPr lang="en-US" b="1" dirty="0"/>
              <a:t>M</a:t>
            </a:r>
            <a:r>
              <a:rPr lang="en-US" dirty="0"/>
              <a:t>anagement“  (PRISM)</a:t>
            </a:r>
          </a:p>
          <a:p>
            <a:pPr marL="501750" lvl="1" indent="-285750">
              <a:buFont typeface="Arial" panose="020B0604020202020204" pitchFamily="34" charset="0"/>
              <a:buChar char="•"/>
            </a:pPr>
            <a:r>
              <a:rPr lang="en-US" dirty="0" err="1"/>
              <a:t>Automatisches</a:t>
            </a:r>
            <a:r>
              <a:rPr lang="en-US" dirty="0"/>
              <a:t> </a:t>
            </a:r>
            <a:r>
              <a:rPr lang="en-US" dirty="0" err="1"/>
              <a:t>Aufzeichnen</a:t>
            </a:r>
            <a:r>
              <a:rPr lang="en-US" dirty="0"/>
              <a:t> von </a:t>
            </a:r>
            <a:r>
              <a:rPr lang="en-US" dirty="0" err="1"/>
              <a:t>Kommunikationsdaten</a:t>
            </a:r>
            <a:endParaRPr lang="en-US" dirty="0"/>
          </a:p>
          <a:p>
            <a:pPr marL="501750" lvl="1" indent="-285750">
              <a:buFont typeface="Arial" panose="020B0604020202020204" pitchFamily="34" charset="0"/>
              <a:buChar char="•"/>
            </a:pPr>
            <a:r>
              <a:rPr lang="de-DE" b="0" i="0" dirty="0">
                <a:solidFill>
                  <a:srgbClr val="202122"/>
                </a:solidFill>
                <a:effectLst/>
                <a:latin typeface="Arial" panose="020B0604020202020204" pitchFamily="34" charset="0"/>
              </a:rPr>
              <a:t>Weitere Beteiligte: Microsoft, Alphabet, Facebook, Yahoo &amp; Apple</a:t>
            </a:r>
            <a:r>
              <a:rPr lang="en-US" b="0" i="0" dirty="0">
                <a:solidFill>
                  <a:srgbClr val="202122"/>
                </a:solidFill>
                <a:effectLst/>
                <a:latin typeface="Arial" panose="020B0604020202020204" pitchFamily="34" charset="0"/>
              </a:rPr>
              <a:t> (etc.)</a:t>
            </a:r>
            <a:endParaRPr lang="de-DE" dirty="0"/>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sz="2000" dirty="0" err="1"/>
              <a:t>Hacktivismus</a:t>
            </a:r>
            <a:endParaRPr lang="de-DE" dirty="0"/>
          </a:p>
        </p:txBody>
      </p:sp>
      <p:pic>
        <p:nvPicPr>
          <p:cNvPr id="1026" name="Picture 2">
            <a:extLst>
              <a:ext uri="{FF2B5EF4-FFF2-40B4-BE49-F238E27FC236}">
                <a16:creationId xmlns:a16="http://schemas.microsoft.com/office/drawing/2014/main" id="{2C1A93D5-29ED-43DD-94FC-6682C4B12A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6227" y="1856483"/>
            <a:ext cx="4207794" cy="31450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3477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a:extLst>
              <a:ext uri="{FF2B5EF4-FFF2-40B4-BE49-F238E27FC236}">
                <a16:creationId xmlns:a16="http://schemas.microsoft.com/office/drawing/2014/main" id="{1174681B-6C38-4A09-BAC6-736FD6784142}"/>
              </a:ext>
            </a:extLst>
          </p:cNvPr>
          <p:cNvPicPr>
            <a:picLocks noGrp="1" noChangeAspect="1"/>
          </p:cNvPicPr>
          <p:nvPr>
            <p:ph type="pic" sz="quarter" idx="14"/>
          </p:nvPr>
        </p:nvPicPr>
        <p:blipFill>
          <a:blip r:embed="rId3"/>
          <a:srcRect l="22044" r="22044"/>
          <a:stretch>
            <a:fillRect/>
          </a:stretch>
        </p:blipFill>
        <p:spPr>
          <a:xfrm>
            <a:off x="6277202" y="1674000"/>
            <a:ext cx="5194800" cy="4644000"/>
          </a:xfrm>
        </p:spPr>
      </p:pic>
      <p:sp>
        <p:nvSpPr>
          <p:cNvPr id="4" name="Titel 3">
            <a:extLst>
              <a:ext uri="{FF2B5EF4-FFF2-40B4-BE49-F238E27FC236}">
                <a16:creationId xmlns:a16="http://schemas.microsoft.com/office/drawing/2014/main" id="{99ADA7B7-9E92-4E05-843C-A6FBE26B2977}"/>
              </a:ext>
            </a:extLst>
          </p:cNvPr>
          <p:cNvSpPr>
            <a:spLocks noGrp="1"/>
          </p:cNvSpPr>
          <p:nvPr>
            <p:ph type="title"/>
          </p:nvPr>
        </p:nvSpPr>
        <p:spPr/>
        <p:txBody>
          <a:bodyPr/>
          <a:lstStyle/>
          <a:p>
            <a:r>
              <a:rPr lang="de-DE" dirty="0"/>
              <a:t>Einführung</a:t>
            </a:r>
          </a:p>
        </p:txBody>
      </p:sp>
      <p:sp>
        <p:nvSpPr>
          <p:cNvPr id="5" name="Inhaltsplatzhalter 4">
            <a:extLst>
              <a:ext uri="{FF2B5EF4-FFF2-40B4-BE49-F238E27FC236}">
                <a16:creationId xmlns:a16="http://schemas.microsoft.com/office/drawing/2014/main" id="{30FCE5F8-8E07-4E18-9E2B-0808F5C964FE}"/>
              </a:ext>
            </a:extLst>
          </p:cNvPr>
          <p:cNvSpPr>
            <a:spLocks noGrp="1"/>
          </p:cNvSpPr>
          <p:nvPr>
            <p:ph sz="half" idx="1"/>
          </p:nvPr>
        </p:nvSpPr>
        <p:spPr/>
        <p:txBody>
          <a:bodyPr/>
          <a:lstStyle/>
          <a:p>
            <a:pPr marL="298350" indent="-285750">
              <a:buFont typeface="Arial" panose="020B0604020202020204" pitchFamily="34" charset="0"/>
              <a:buChar char="•"/>
            </a:pPr>
            <a:r>
              <a:rPr lang="de-DE" dirty="0"/>
              <a:t>Kurze Einführung</a:t>
            </a:r>
          </a:p>
          <a:p>
            <a:pPr marL="298350" indent="-285750">
              <a:buFont typeface="Arial" panose="020B0604020202020204" pitchFamily="34" charset="0"/>
              <a:buChar char="•"/>
            </a:pPr>
            <a:r>
              <a:rPr lang="de-DE" dirty="0"/>
              <a:t>Nachrichten, Überschriften</a:t>
            </a:r>
          </a:p>
          <a:p>
            <a:pPr marL="298350" indent="-285750">
              <a:buFont typeface="Arial" panose="020B0604020202020204" pitchFamily="34" charset="0"/>
              <a:buChar char="•"/>
            </a:pPr>
            <a:r>
              <a:rPr lang="de-DE" dirty="0"/>
              <a:t>Begriffe</a:t>
            </a:r>
          </a:p>
        </p:txBody>
      </p:sp>
      <p:sp>
        <p:nvSpPr>
          <p:cNvPr id="6" name="Untertitel 5">
            <a:extLst>
              <a:ext uri="{FF2B5EF4-FFF2-40B4-BE49-F238E27FC236}">
                <a16:creationId xmlns:a16="http://schemas.microsoft.com/office/drawing/2014/main" id="{E3517AD6-E855-4752-802E-DEE9157A55FC}"/>
              </a:ext>
            </a:extLst>
          </p:cNvPr>
          <p:cNvSpPr>
            <a:spLocks noGrp="1"/>
          </p:cNvSpPr>
          <p:nvPr>
            <p:ph type="subTitle" idx="13"/>
          </p:nvPr>
        </p:nvSpPr>
        <p:spPr/>
        <p:txBody>
          <a:bodyPr/>
          <a:lstStyle/>
          <a:p>
            <a:r>
              <a:rPr lang="de-DE" dirty="0"/>
              <a:t>Motivation</a:t>
            </a:r>
          </a:p>
        </p:txBody>
      </p:sp>
    </p:spTree>
    <p:extLst>
      <p:ext uri="{BB962C8B-B14F-4D97-AF65-F5344CB8AC3E}">
        <p14:creationId xmlns:p14="http://schemas.microsoft.com/office/powerpoint/2010/main" val="12877335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ANONYMOUS</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a:xfrm>
            <a:off x="719999" y="1674000"/>
            <a:ext cx="6396680" cy="4644000"/>
          </a:xfrm>
        </p:spPr>
        <p:txBody>
          <a:bodyPr/>
          <a:lstStyle/>
          <a:p>
            <a:pPr marL="298350" indent="-285750">
              <a:buFont typeface="Arial" panose="020B0604020202020204" pitchFamily="34" charset="0"/>
              <a:buChar char="•"/>
            </a:pPr>
            <a:r>
              <a:rPr lang="de-DE" dirty="0"/>
              <a:t>Internetphänomen, keine geschlossene Gruppe</a:t>
            </a:r>
          </a:p>
          <a:p>
            <a:pPr marL="298350" indent="-285750">
              <a:buFont typeface="Arial" panose="020B0604020202020204" pitchFamily="34" charset="0"/>
              <a:buChar char="•"/>
            </a:pPr>
            <a:r>
              <a:rPr lang="de-DE" dirty="0"/>
              <a:t>Entstehung 2003 bei 4chan</a:t>
            </a:r>
          </a:p>
          <a:p>
            <a:pPr marL="298350" indent="-285750">
              <a:buFont typeface="Arial" panose="020B0604020202020204" pitchFamily="34" charset="0"/>
              <a:buChar char="•"/>
            </a:pPr>
            <a:r>
              <a:rPr lang="de-DE" dirty="0"/>
              <a:t>Bekämpfung von Scientology, ISIS und </a:t>
            </a:r>
            <a:r>
              <a:rPr lang="de-DE" dirty="0" err="1"/>
              <a:t>Kinderpornograhie</a:t>
            </a:r>
            <a:endParaRPr lang="de-DE" dirty="0"/>
          </a:p>
          <a:p>
            <a:pPr marL="298350" indent="-285750">
              <a:buFont typeface="Arial" panose="020B0604020202020204" pitchFamily="34" charset="0"/>
              <a:buChar char="•"/>
            </a:pPr>
            <a:endParaRPr lang="de-DE" dirty="0"/>
          </a:p>
          <a:p>
            <a:pPr marL="298350" indent="-285750">
              <a:buFont typeface="Arial" panose="020B0604020202020204" pitchFamily="34" charset="0"/>
              <a:buChar char="•"/>
            </a:pPr>
            <a:endParaRPr lang="de-DE" dirty="0"/>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sz="2000" dirty="0" err="1"/>
              <a:t>Hacktivismus</a:t>
            </a:r>
            <a:endParaRPr lang="de-DE" dirty="0"/>
          </a:p>
        </p:txBody>
      </p:sp>
      <p:pic>
        <p:nvPicPr>
          <p:cNvPr id="3074" name="Picture 2">
            <a:extLst>
              <a:ext uri="{FF2B5EF4-FFF2-40B4-BE49-F238E27FC236}">
                <a16:creationId xmlns:a16="http://schemas.microsoft.com/office/drawing/2014/main" id="{AA10F7EA-F71B-41A2-AEB4-9FA363D029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9079" y="2321821"/>
            <a:ext cx="4293268" cy="2862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97818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err="1"/>
              <a:t>Social</a:t>
            </a:r>
            <a:r>
              <a:rPr lang="de-DE" dirty="0"/>
              <a:t> Bots</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a:xfrm>
            <a:off x="624953" y="1598215"/>
            <a:ext cx="10847647" cy="4719784"/>
          </a:xfrm>
        </p:spPr>
        <p:txBody>
          <a:bodyPr/>
          <a:lstStyle/>
          <a:p>
            <a:pPr marL="298350" indent="-285750">
              <a:buFont typeface="Arial" panose="020B0604020202020204" pitchFamily="34" charset="0"/>
              <a:buChar char="•"/>
            </a:pPr>
            <a:r>
              <a:rPr lang="de-DE" dirty="0"/>
              <a:t>Mehr als die Hälfte des weltweiten Internetverkehrs von Bots generiert, davon ca. 30% schädlich</a:t>
            </a:r>
          </a:p>
          <a:p>
            <a:pPr marL="298350" indent="-285750">
              <a:buFont typeface="Arial" panose="020B0604020202020204" pitchFamily="34" charset="0"/>
              <a:buChar char="•"/>
            </a:pPr>
            <a:r>
              <a:rPr lang="de-DE" dirty="0"/>
              <a:t>Täuschen eine menschliche Identität vor </a:t>
            </a:r>
          </a:p>
          <a:p>
            <a:pPr marL="298350" indent="-285750">
              <a:buFont typeface="Arial" panose="020B0604020202020204" pitchFamily="34" charset="0"/>
              <a:buChar char="•"/>
            </a:pPr>
            <a:r>
              <a:rPr lang="de-DE" dirty="0"/>
              <a:t>Oft einfache „</a:t>
            </a:r>
            <a:r>
              <a:rPr lang="de-DE" dirty="0" err="1"/>
              <a:t>if-else</a:t>
            </a:r>
            <a:r>
              <a:rPr lang="de-DE" dirty="0"/>
              <a:t>“ Inhalte, Suche nach geeigneten Themen mit Keywords</a:t>
            </a:r>
          </a:p>
          <a:p>
            <a:pPr marL="298350" indent="-285750">
              <a:buFont typeface="Arial" panose="020B0604020202020204" pitchFamily="34" charset="0"/>
              <a:buChar char="•"/>
            </a:pPr>
            <a:r>
              <a:rPr lang="de-DE" dirty="0"/>
              <a:t>Die unterschiedlichen Arten von </a:t>
            </a:r>
            <a:r>
              <a:rPr lang="de-DE" dirty="0" err="1"/>
              <a:t>Social</a:t>
            </a:r>
            <a:r>
              <a:rPr lang="de-DE" dirty="0"/>
              <a:t> Bots:</a:t>
            </a:r>
          </a:p>
          <a:p>
            <a:pPr marL="501750" lvl="1" indent="-285750">
              <a:buFont typeface="Arial" panose="020B0604020202020204" pitchFamily="34" charset="0"/>
              <a:buChar char="•"/>
            </a:pPr>
            <a:r>
              <a:rPr lang="de-DE" dirty="0"/>
              <a:t>Der Überlaster</a:t>
            </a:r>
          </a:p>
          <a:p>
            <a:pPr marL="501750" lvl="1" indent="-285750">
              <a:buFont typeface="Arial" panose="020B0604020202020204" pitchFamily="34" charset="0"/>
              <a:buChar char="•"/>
            </a:pPr>
            <a:r>
              <a:rPr lang="de-DE" dirty="0"/>
              <a:t>Der Trendsetter</a:t>
            </a:r>
          </a:p>
          <a:p>
            <a:pPr marL="501750" lvl="1" indent="-285750">
              <a:buFont typeface="Arial" panose="020B0604020202020204" pitchFamily="34" charset="0"/>
              <a:buChar char="•"/>
            </a:pPr>
            <a:r>
              <a:rPr lang="de-DE" dirty="0"/>
              <a:t>Der Auto-Troll</a:t>
            </a:r>
          </a:p>
          <a:p>
            <a:pPr marL="298350" indent="-285750">
              <a:buFont typeface="Arial" panose="020B0604020202020204" pitchFamily="34" charset="0"/>
              <a:buChar char="•"/>
            </a:pPr>
            <a:r>
              <a:rPr lang="de-DE" dirty="0"/>
              <a:t>Wer profitiert ?</a:t>
            </a:r>
          </a:p>
          <a:p>
            <a:pPr marL="501750" lvl="1" indent="-285750">
              <a:buFont typeface="Arial" panose="020B0604020202020204" pitchFamily="34" charset="0"/>
              <a:buChar char="•"/>
            </a:pPr>
            <a:r>
              <a:rPr lang="de-DE" dirty="0"/>
              <a:t>Politische Akteure</a:t>
            </a:r>
          </a:p>
          <a:p>
            <a:pPr marL="501750" lvl="1" indent="-285750">
              <a:buFont typeface="Arial" panose="020B0604020202020204" pitchFamily="34" charset="0"/>
              <a:buChar char="•"/>
            </a:pPr>
            <a:r>
              <a:rPr lang="de-DE" dirty="0"/>
              <a:t>Influencer &amp; </a:t>
            </a:r>
            <a:r>
              <a:rPr lang="de-DE" dirty="0" err="1"/>
              <a:t>Social</a:t>
            </a:r>
            <a:r>
              <a:rPr lang="de-DE" dirty="0"/>
              <a:t> Marketer</a:t>
            </a:r>
          </a:p>
          <a:p>
            <a:pPr marL="501750" lvl="1" indent="-285750">
              <a:buFont typeface="Arial" panose="020B0604020202020204" pitchFamily="34" charset="0"/>
              <a:buChar char="•"/>
            </a:pPr>
            <a:r>
              <a:rPr lang="de-DE" dirty="0" err="1"/>
              <a:t>Script</a:t>
            </a:r>
            <a:r>
              <a:rPr lang="de-DE" dirty="0"/>
              <a:t> Kiddies</a:t>
            </a:r>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sz="2000" dirty="0" err="1"/>
              <a:t>Hacktivismus</a:t>
            </a:r>
            <a:endParaRPr lang="de-DE" dirty="0"/>
          </a:p>
        </p:txBody>
      </p:sp>
      <p:pic>
        <p:nvPicPr>
          <p:cNvPr id="1026" name="Picture 2" descr="Netzwerkartige Verortung des Themenfeldes">
            <a:extLst>
              <a:ext uri="{FF2B5EF4-FFF2-40B4-BE49-F238E27FC236}">
                <a16:creationId xmlns:a16="http://schemas.microsoft.com/office/drawing/2014/main" id="{5E4C6A92-95E6-44CB-AF5D-052958DB0585}"/>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a:off x="6156158" y="2776244"/>
            <a:ext cx="4460109" cy="3673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60647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rotWithShape="1">
          <a:blip r:embed="rId3"/>
          <a:srcRect l="20058" r="20058"/>
          <a:stretch/>
        </p:blipFill>
        <p:spPr>
          <a:noFill/>
          <a:ln w="12700">
            <a:solidFill>
              <a:schemeClr val="bg1"/>
            </a:solidFill>
          </a:ln>
        </p:spPr>
      </p:pic>
      <p:sp>
        <p:nvSpPr>
          <p:cNvPr id="6" name="Textplatzhalter 9">
            <a:extLst>
              <a:ext uri="{FF2B5EF4-FFF2-40B4-BE49-F238E27FC236}">
                <a16:creationId xmlns:a16="http://schemas.microsoft.com/office/drawing/2014/main" id="{C35E4097-F401-4472-8116-6949D66551D3}"/>
              </a:ext>
            </a:extLst>
          </p:cNvPr>
          <p:cNvSpPr>
            <a:spLocks noGrp="1"/>
          </p:cNvSpPr>
          <p:nvPr>
            <p:ph type="body" sz="quarter" idx="11"/>
          </p:nvPr>
        </p:nvSpPr>
        <p:spPr/>
        <p:txBody>
          <a:bodyPr>
            <a:normAutofit/>
          </a:bodyPr>
          <a:lstStyle/>
          <a:p>
            <a:r>
              <a:rPr lang="de-DE" sz="4800" dirty="0"/>
              <a:t>Digitale Ethik vs. Hackerethik</a:t>
            </a:r>
          </a:p>
        </p:txBody>
      </p:sp>
    </p:spTree>
    <p:extLst>
      <p:ext uri="{BB962C8B-B14F-4D97-AF65-F5344CB8AC3E}">
        <p14:creationId xmlns:p14="http://schemas.microsoft.com/office/powerpoint/2010/main" val="3301528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Berührungspunkte mit der Digitalen Ethik</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p:txBody>
          <a:bodyPr/>
          <a:lstStyle/>
          <a:p>
            <a:pPr marL="298350" indent="-285750">
              <a:buFont typeface="Arial" panose="020B0604020202020204" pitchFamily="34" charset="0"/>
              <a:buChar char="•"/>
            </a:pPr>
            <a:r>
              <a:rPr lang="de-DE" dirty="0"/>
              <a:t>Grenze zur Hackerethik ist fließend</a:t>
            </a:r>
          </a:p>
          <a:p>
            <a:pPr marL="298350" indent="-285750">
              <a:buFont typeface="Arial" panose="020B0604020202020204" pitchFamily="34" charset="0"/>
              <a:buChar char="•"/>
            </a:pPr>
            <a:r>
              <a:rPr lang="de-DE" dirty="0" err="1"/>
              <a:t>Proffesionsethik</a:t>
            </a:r>
            <a:r>
              <a:rPr lang="de-DE" dirty="0"/>
              <a:t> (Hackerethik als Vorbild) https://www.bvdw.org/fileadmin/bvdw/upload/dokumente/BVDW_Digitale_Ethik.pdf</a:t>
            </a:r>
          </a:p>
          <a:p>
            <a:pPr marL="298350" indent="-285750">
              <a:buFont typeface="Arial" panose="020B0604020202020204" pitchFamily="34" charset="0"/>
              <a:buChar char="•"/>
            </a:pPr>
            <a:r>
              <a:rPr lang="de-DE" dirty="0"/>
              <a:t>Folie 37</a:t>
            </a:r>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dirty="0"/>
              <a:t>Digitale Ethik vs. Hackerethik</a:t>
            </a:r>
          </a:p>
        </p:txBody>
      </p:sp>
    </p:spTree>
    <p:extLst>
      <p:ext uri="{BB962C8B-B14F-4D97-AF65-F5344CB8AC3E}">
        <p14:creationId xmlns:p14="http://schemas.microsoft.com/office/powerpoint/2010/main" val="4082244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2C7DE-2E01-4189-B5D0-6E5D8ECD606B}"/>
              </a:ext>
            </a:extLst>
          </p:cNvPr>
          <p:cNvSpPr>
            <a:spLocks noGrp="1"/>
          </p:cNvSpPr>
          <p:nvPr>
            <p:ph type="title"/>
          </p:nvPr>
        </p:nvSpPr>
        <p:spPr/>
        <p:txBody>
          <a:bodyPr/>
          <a:lstStyle/>
          <a:p>
            <a:r>
              <a:rPr lang="de-DE" dirty="0"/>
              <a:t>Dimensionen der Digitalen Ethik</a:t>
            </a:r>
          </a:p>
        </p:txBody>
      </p:sp>
      <p:sp>
        <p:nvSpPr>
          <p:cNvPr id="5" name="Inhaltsplatzhalter 4">
            <a:extLst>
              <a:ext uri="{FF2B5EF4-FFF2-40B4-BE49-F238E27FC236}">
                <a16:creationId xmlns:a16="http://schemas.microsoft.com/office/drawing/2014/main" id="{F4C158A0-A42A-4073-8BA3-0F2FDC80629E}"/>
              </a:ext>
            </a:extLst>
          </p:cNvPr>
          <p:cNvSpPr>
            <a:spLocks noGrp="1"/>
          </p:cNvSpPr>
          <p:nvPr>
            <p:ph idx="1"/>
          </p:nvPr>
        </p:nvSpPr>
        <p:spPr/>
        <p:txBody>
          <a:bodyPr/>
          <a:lstStyle/>
          <a:p>
            <a:pPr marL="298350" indent="-285750">
              <a:buFont typeface="Arial" panose="020B0604020202020204" pitchFamily="34" charset="0"/>
              <a:buChar char="•"/>
            </a:pPr>
            <a:r>
              <a:rPr lang="de-DE" dirty="0"/>
              <a:t>Folie 33</a:t>
            </a:r>
          </a:p>
          <a:p>
            <a:pPr marL="298350" indent="-285750">
              <a:buFont typeface="Arial" panose="020B0604020202020204" pitchFamily="34" charset="0"/>
              <a:buChar char="•"/>
            </a:pPr>
            <a:r>
              <a:rPr lang="de-DE" dirty="0"/>
              <a:t>Ethischer Umgang mit Daten wird vom CCC gefordert/formuliert („… private Daten schützen“)</a:t>
            </a:r>
          </a:p>
          <a:p>
            <a:pPr marL="501750" lvl="1" indent="-285750">
              <a:buFont typeface="Arial" panose="020B0604020202020204" pitchFamily="34" charset="0"/>
              <a:buChar char="•"/>
            </a:pPr>
            <a:r>
              <a:rPr lang="de-DE" dirty="0"/>
              <a:t>Clash : „Alle Informationen sollen frei zugänglich sein“</a:t>
            </a:r>
          </a:p>
        </p:txBody>
      </p:sp>
      <p:sp>
        <p:nvSpPr>
          <p:cNvPr id="6" name="Untertitel 5">
            <a:extLst>
              <a:ext uri="{FF2B5EF4-FFF2-40B4-BE49-F238E27FC236}">
                <a16:creationId xmlns:a16="http://schemas.microsoft.com/office/drawing/2014/main" id="{45E8B5F0-3605-4E72-95F4-7E3934C7255E}"/>
              </a:ext>
            </a:extLst>
          </p:cNvPr>
          <p:cNvSpPr>
            <a:spLocks noGrp="1"/>
          </p:cNvSpPr>
          <p:nvPr>
            <p:ph type="subTitle" idx="13"/>
          </p:nvPr>
        </p:nvSpPr>
        <p:spPr/>
        <p:txBody>
          <a:bodyPr/>
          <a:lstStyle/>
          <a:p>
            <a:r>
              <a:rPr lang="de-DE" dirty="0"/>
              <a:t>Digitale Ethik vs. Hackerethik</a:t>
            </a:r>
          </a:p>
        </p:txBody>
      </p:sp>
    </p:spTree>
    <p:extLst>
      <p:ext uri="{BB962C8B-B14F-4D97-AF65-F5344CB8AC3E}">
        <p14:creationId xmlns:p14="http://schemas.microsoft.com/office/powerpoint/2010/main" val="971360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3C8E3E-11F9-404A-92BF-FCA5257FD064}"/>
              </a:ext>
            </a:extLst>
          </p:cNvPr>
          <p:cNvSpPr>
            <a:spLocks noGrp="1"/>
          </p:cNvSpPr>
          <p:nvPr>
            <p:ph type="title"/>
          </p:nvPr>
        </p:nvSpPr>
        <p:spPr/>
        <p:txBody>
          <a:bodyPr/>
          <a:lstStyle/>
          <a:p>
            <a:endParaRPr lang="de-DE"/>
          </a:p>
        </p:txBody>
      </p:sp>
      <p:sp>
        <p:nvSpPr>
          <p:cNvPr id="3" name="Inhaltsplatzhalter 2">
            <a:extLst>
              <a:ext uri="{FF2B5EF4-FFF2-40B4-BE49-F238E27FC236}">
                <a16:creationId xmlns:a16="http://schemas.microsoft.com/office/drawing/2014/main" id="{CFF10E74-A6E4-4B5A-ACD1-E72F44817DAE}"/>
              </a:ext>
            </a:extLst>
          </p:cNvPr>
          <p:cNvSpPr>
            <a:spLocks noGrp="1"/>
          </p:cNvSpPr>
          <p:nvPr>
            <p:ph idx="1"/>
          </p:nvPr>
        </p:nvSpPr>
        <p:spPr/>
        <p:txBody>
          <a:bodyPr/>
          <a:lstStyle/>
          <a:p>
            <a:pPr marL="298350" indent="-285750">
              <a:buFont typeface="Arial" panose="020B0604020202020204" pitchFamily="34" charset="0"/>
              <a:buChar char="•"/>
            </a:pPr>
            <a:r>
              <a:rPr lang="de-DE" dirty="0"/>
              <a:t>Hoffe ihr habt was mitgenommen</a:t>
            </a:r>
          </a:p>
          <a:p>
            <a:pPr marL="298350" indent="-285750">
              <a:buFont typeface="Arial" panose="020B0604020202020204" pitchFamily="34" charset="0"/>
              <a:buChar char="•"/>
            </a:pPr>
            <a:r>
              <a:rPr lang="de-DE" dirty="0"/>
              <a:t>Wir sind alle ein bisschen „Hacker“</a:t>
            </a:r>
          </a:p>
          <a:p>
            <a:pPr marL="298350" indent="-285750">
              <a:buFont typeface="Arial" panose="020B0604020202020204" pitchFamily="34" charset="0"/>
              <a:buChar char="•"/>
            </a:pPr>
            <a:r>
              <a:rPr lang="de-DE" dirty="0"/>
              <a:t>Hackerethik anwenden auf Programmieren</a:t>
            </a:r>
          </a:p>
        </p:txBody>
      </p:sp>
      <p:sp>
        <p:nvSpPr>
          <p:cNvPr id="4" name="Untertitel 3">
            <a:extLst>
              <a:ext uri="{FF2B5EF4-FFF2-40B4-BE49-F238E27FC236}">
                <a16:creationId xmlns:a16="http://schemas.microsoft.com/office/drawing/2014/main" id="{46795533-38B0-4B0E-9C83-21B6EC22C235}"/>
              </a:ext>
            </a:extLst>
          </p:cNvPr>
          <p:cNvSpPr>
            <a:spLocks noGrp="1"/>
          </p:cNvSpPr>
          <p:nvPr>
            <p:ph type="subTitle" idx="13"/>
          </p:nvPr>
        </p:nvSpPr>
        <p:spPr/>
        <p:txBody>
          <a:bodyPr/>
          <a:lstStyle/>
          <a:p>
            <a:endParaRPr lang="de-DE"/>
          </a:p>
        </p:txBody>
      </p:sp>
      <p:sp>
        <p:nvSpPr>
          <p:cNvPr id="5" name="Fußzeilenplatzhalter 4">
            <a:extLst>
              <a:ext uri="{FF2B5EF4-FFF2-40B4-BE49-F238E27FC236}">
                <a16:creationId xmlns:a16="http://schemas.microsoft.com/office/drawing/2014/main" id="{69E1F87D-4117-4174-9D65-D28967BB634A}"/>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5206387A-4CC7-40A9-BC71-4A7536726FAE}"/>
              </a:ext>
            </a:extLst>
          </p:cNvPr>
          <p:cNvSpPr>
            <a:spLocks noGrp="1"/>
          </p:cNvSpPr>
          <p:nvPr>
            <p:ph type="sldNum" sz="quarter" idx="16"/>
          </p:nvPr>
        </p:nvSpPr>
        <p:spPr/>
        <p:txBody>
          <a:bodyPr/>
          <a:lstStyle/>
          <a:p>
            <a:fld id="{6567D7EC-8799-48C5-898A-08E264972062}" type="slidenum">
              <a:rPr lang="de-DE" smtClean="0"/>
              <a:pPr/>
              <a:t>35</a:t>
            </a:fld>
            <a:endParaRPr lang="de-DE" dirty="0"/>
          </a:p>
        </p:txBody>
      </p:sp>
      <p:sp>
        <p:nvSpPr>
          <p:cNvPr id="7" name="Datumsplatzhalter 6">
            <a:extLst>
              <a:ext uri="{FF2B5EF4-FFF2-40B4-BE49-F238E27FC236}">
                <a16:creationId xmlns:a16="http://schemas.microsoft.com/office/drawing/2014/main" id="{57483AFC-29E5-4BAC-83C2-637FA3023969}"/>
              </a:ext>
            </a:extLst>
          </p:cNvPr>
          <p:cNvSpPr>
            <a:spLocks noGrp="1"/>
          </p:cNvSpPr>
          <p:nvPr>
            <p:ph type="dt" sz="half" idx="2"/>
          </p:nvPr>
        </p:nvSpPr>
        <p:spPr/>
        <p:txBody>
          <a:bodyPr/>
          <a:lstStyle/>
          <a:p>
            <a:r>
              <a:rPr lang="de-DE"/>
              <a:t>|    21.01.2022</a:t>
            </a:r>
            <a:endParaRPr lang="de-DE" sz="900" dirty="0"/>
          </a:p>
        </p:txBody>
      </p:sp>
    </p:spTree>
    <p:extLst>
      <p:ext uri="{BB962C8B-B14F-4D97-AF65-F5344CB8AC3E}">
        <p14:creationId xmlns:p14="http://schemas.microsoft.com/office/powerpoint/2010/main" val="22903649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51917F8-427A-4C65-B47B-39362AB9732C}"/>
              </a:ext>
            </a:extLst>
          </p:cNvPr>
          <p:cNvSpPr>
            <a:spLocks noGrp="1"/>
          </p:cNvSpPr>
          <p:nvPr>
            <p:ph type="title"/>
          </p:nvPr>
        </p:nvSpPr>
        <p:spPr/>
        <p:txBody>
          <a:bodyPr/>
          <a:lstStyle/>
          <a:p>
            <a:endParaRPr lang="de-DE"/>
          </a:p>
        </p:txBody>
      </p:sp>
      <p:sp>
        <p:nvSpPr>
          <p:cNvPr id="3" name="Inhaltsplatzhalter 2">
            <a:extLst>
              <a:ext uri="{FF2B5EF4-FFF2-40B4-BE49-F238E27FC236}">
                <a16:creationId xmlns:a16="http://schemas.microsoft.com/office/drawing/2014/main" id="{AB0A419E-2CFD-43FA-A573-C9EFF52A7BCF}"/>
              </a:ext>
            </a:extLst>
          </p:cNvPr>
          <p:cNvSpPr>
            <a:spLocks noGrp="1"/>
          </p:cNvSpPr>
          <p:nvPr>
            <p:ph idx="1"/>
          </p:nvPr>
        </p:nvSpPr>
        <p:spPr/>
        <p:txBody>
          <a:bodyPr/>
          <a:lstStyle/>
          <a:p>
            <a:r>
              <a:rPr lang="de-DE" dirty="0"/>
              <a:t>Fragen:</a:t>
            </a:r>
          </a:p>
          <a:p>
            <a:pPr marL="298350" indent="-285750">
              <a:buFont typeface="Arial" panose="020B0604020202020204" pitchFamily="34" charset="0"/>
              <a:buChar char="•"/>
            </a:pPr>
            <a:r>
              <a:rPr lang="de-DE" dirty="0"/>
              <a:t>Debatte: Ist Open-Source sicher? US Government, log4j</a:t>
            </a:r>
          </a:p>
          <a:p>
            <a:pPr marL="298350" indent="-285750">
              <a:buFont typeface="Arial" panose="020B0604020202020204" pitchFamily="34" charset="0"/>
              <a:buChar char="•"/>
            </a:pPr>
            <a:endParaRPr lang="de-DE" dirty="0"/>
          </a:p>
          <a:p>
            <a:pPr marL="298350" indent="-285750">
              <a:buFont typeface="Arial" panose="020B0604020202020204" pitchFamily="34" charset="0"/>
              <a:buChar char="•"/>
            </a:pPr>
            <a:r>
              <a:rPr lang="de-DE" dirty="0" err="1"/>
              <a:t>Full</a:t>
            </a:r>
            <a:r>
              <a:rPr lang="de-DE" dirty="0"/>
              <a:t> and None </a:t>
            </a:r>
            <a:r>
              <a:rPr lang="de-DE" dirty="0" err="1"/>
              <a:t>Diclosure</a:t>
            </a:r>
            <a:endParaRPr lang="de-DE" dirty="0"/>
          </a:p>
        </p:txBody>
      </p:sp>
      <p:sp>
        <p:nvSpPr>
          <p:cNvPr id="4" name="Untertitel 3">
            <a:extLst>
              <a:ext uri="{FF2B5EF4-FFF2-40B4-BE49-F238E27FC236}">
                <a16:creationId xmlns:a16="http://schemas.microsoft.com/office/drawing/2014/main" id="{B83B6347-D7B4-4979-97C3-25C76E81A346}"/>
              </a:ext>
            </a:extLst>
          </p:cNvPr>
          <p:cNvSpPr>
            <a:spLocks noGrp="1"/>
          </p:cNvSpPr>
          <p:nvPr>
            <p:ph type="subTitle" idx="13"/>
          </p:nvPr>
        </p:nvSpPr>
        <p:spPr/>
        <p:txBody>
          <a:bodyPr/>
          <a:lstStyle/>
          <a:p>
            <a:endParaRPr lang="de-DE"/>
          </a:p>
        </p:txBody>
      </p:sp>
      <p:sp>
        <p:nvSpPr>
          <p:cNvPr id="5" name="Fußzeilenplatzhalter 4">
            <a:extLst>
              <a:ext uri="{FF2B5EF4-FFF2-40B4-BE49-F238E27FC236}">
                <a16:creationId xmlns:a16="http://schemas.microsoft.com/office/drawing/2014/main" id="{EA88C003-E274-4DB8-A78D-45ACFB2092FF}"/>
              </a:ext>
            </a:extLst>
          </p:cNvPr>
          <p:cNvSpPr>
            <a:spLocks noGrp="1"/>
          </p:cNvSpPr>
          <p:nvPr>
            <p:ph type="ftr" sz="quarter" idx="15"/>
          </p:nvPr>
        </p:nvSpPr>
        <p:spPr/>
        <p:txBody>
          <a:bodyPr/>
          <a:lstStyle/>
          <a:p>
            <a:r>
              <a:rPr lang="de-DE"/>
              <a:t>|    Fußzeile Universität Augsburg</a:t>
            </a:r>
            <a:endParaRPr lang="de-DE" dirty="0"/>
          </a:p>
        </p:txBody>
      </p:sp>
      <p:sp>
        <p:nvSpPr>
          <p:cNvPr id="6" name="Foliennummernplatzhalter 5">
            <a:extLst>
              <a:ext uri="{FF2B5EF4-FFF2-40B4-BE49-F238E27FC236}">
                <a16:creationId xmlns:a16="http://schemas.microsoft.com/office/drawing/2014/main" id="{32F57AE4-4483-439B-B7A9-68DF699B00AB}"/>
              </a:ext>
            </a:extLst>
          </p:cNvPr>
          <p:cNvSpPr>
            <a:spLocks noGrp="1"/>
          </p:cNvSpPr>
          <p:nvPr>
            <p:ph type="sldNum" sz="quarter" idx="16"/>
          </p:nvPr>
        </p:nvSpPr>
        <p:spPr/>
        <p:txBody>
          <a:bodyPr/>
          <a:lstStyle/>
          <a:p>
            <a:fld id="{6567D7EC-8799-48C5-898A-08E264972062}" type="slidenum">
              <a:rPr lang="de-DE" smtClean="0"/>
              <a:pPr/>
              <a:t>36</a:t>
            </a:fld>
            <a:endParaRPr lang="de-DE" dirty="0"/>
          </a:p>
        </p:txBody>
      </p:sp>
      <p:sp>
        <p:nvSpPr>
          <p:cNvPr id="7" name="Datumsplatzhalter 6">
            <a:extLst>
              <a:ext uri="{FF2B5EF4-FFF2-40B4-BE49-F238E27FC236}">
                <a16:creationId xmlns:a16="http://schemas.microsoft.com/office/drawing/2014/main" id="{D4D832C8-1FC1-4C5C-9B9E-AF7156C56F6D}"/>
              </a:ext>
            </a:extLst>
          </p:cNvPr>
          <p:cNvSpPr>
            <a:spLocks noGrp="1"/>
          </p:cNvSpPr>
          <p:nvPr>
            <p:ph type="dt" sz="half" idx="2"/>
          </p:nvPr>
        </p:nvSpPr>
        <p:spPr/>
        <p:txBody>
          <a:bodyPr/>
          <a:lstStyle/>
          <a:p>
            <a:r>
              <a:rPr lang="de-DE"/>
              <a:t>|    21.01.2022</a:t>
            </a:r>
            <a:endParaRPr lang="de-DE" sz="900" dirty="0"/>
          </a:p>
        </p:txBody>
      </p:sp>
    </p:spTree>
    <p:extLst>
      <p:ext uri="{BB962C8B-B14F-4D97-AF65-F5344CB8AC3E}">
        <p14:creationId xmlns:p14="http://schemas.microsoft.com/office/powerpoint/2010/main" val="7518095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platzhalter 12">
            <a:extLst>
              <a:ext uri="{FF2B5EF4-FFF2-40B4-BE49-F238E27FC236}">
                <a16:creationId xmlns:a16="http://schemas.microsoft.com/office/drawing/2014/main" id="{958C8EFD-8ED2-4999-8070-BAD8FBC2673D}"/>
              </a:ext>
            </a:extLst>
          </p:cNvPr>
          <p:cNvSpPr>
            <a:spLocks noGrp="1"/>
          </p:cNvSpPr>
          <p:nvPr>
            <p:ph type="body" sz="quarter" idx="10"/>
          </p:nvPr>
        </p:nvSpPr>
        <p:spPr/>
        <p:txBody>
          <a:bodyPr/>
          <a:lstStyle/>
          <a:p>
            <a:r>
              <a:rPr lang="de-DE" dirty="0"/>
              <a:t>Luca Alfano</a:t>
            </a:r>
          </a:p>
          <a:p>
            <a:r>
              <a:rPr lang="de-DE" dirty="0"/>
              <a:t>Lehrstuhl / Institut</a:t>
            </a:r>
          </a:p>
          <a:p>
            <a:r>
              <a:rPr lang="de-DE" dirty="0"/>
              <a:t>Universität Augsburg</a:t>
            </a:r>
          </a:p>
          <a:p>
            <a:r>
              <a:rPr lang="de-DE" dirty="0" err="1"/>
              <a:t>email@uni-augsburg.de</a:t>
            </a:r>
            <a:endParaRPr lang="de-DE" dirty="0"/>
          </a:p>
        </p:txBody>
      </p:sp>
      <p:sp>
        <p:nvSpPr>
          <p:cNvPr id="14" name="Textplatzhalter 13">
            <a:extLst>
              <a:ext uri="{FF2B5EF4-FFF2-40B4-BE49-F238E27FC236}">
                <a16:creationId xmlns:a16="http://schemas.microsoft.com/office/drawing/2014/main" id="{5C3ADB8D-A92F-4059-B0DE-2A8BCAFF3B25}"/>
              </a:ext>
            </a:extLst>
          </p:cNvPr>
          <p:cNvSpPr>
            <a:spLocks noGrp="1"/>
          </p:cNvSpPr>
          <p:nvPr>
            <p:ph type="body" sz="quarter" idx="11"/>
          </p:nvPr>
        </p:nvSpPr>
        <p:spPr/>
        <p:txBody>
          <a:bodyPr/>
          <a:lstStyle/>
          <a:p>
            <a:r>
              <a:rPr lang="de-DE" dirty="0"/>
              <a:t>Vielen Dank für Ihre Aufmerksamkeit</a:t>
            </a:r>
          </a:p>
          <a:p>
            <a:endParaRPr lang="de-DE" dirty="0"/>
          </a:p>
        </p:txBody>
      </p:sp>
      <p:sp>
        <p:nvSpPr>
          <p:cNvPr id="7" name="Bildplatzhalter 6">
            <a:extLst>
              <a:ext uri="{FF2B5EF4-FFF2-40B4-BE49-F238E27FC236}">
                <a16:creationId xmlns:a16="http://schemas.microsoft.com/office/drawing/2014/main" id="{FC7495D9-6FF6-448E-9076-97779994C904}"/>
              </a:ext>
            </a:extLst>
          </p:cNvPr>
          <p:cNvSpPr>
            <a:spLocks noGrp="1"/>
          </p:cNvSpPr>
          <p:nvPr>
            <p:ph type="pic" sz="quarter" idx="16"/>
          </p:nvPr>
        </p:nvSpPr>
        <p:spPr/>
      </p:sp>
      <p:sp>
        <p:nvSpPr>
          <p:cNvPr id="65" name="Textplatzhalter 64">
            <a:extLst>
              <a:ext uri="{FF2B5EF4-FFF2-40B4-BE49-F238E27FC236}">
                <a16:creationId xmlns:a16="http://schemas.microsoft.com/office/drawing/2014/main" id="{3C373004-4E37-4823-A1BC-8DCB3D717007}"/>
              </a:ext>
            </a:extLst>
          </p:cNvPr>
          <p:cNvSpPr>
            <a:spLocks noGrp="1"/>
          </p:cNvSpPr>
          <p:nvPr>
            <p:ph type="body" sz="quarter" idx="17"/>
          </p:nvPr>
        </p:nvSpPr>
        <p:spPr/>
        <p:txBody>
          <a:bodyPr/>
          <a:lstStyle/>
          <a:p>
            <a:r>
              <a:rPr lang="de-DE" dirty="0"/>
              <a:t>Frantz Prochaska</a:t>
            </a:r>
          </a:p>
          <a:p>
            <a:r>
              <a:rPr lang="de-DE" dirty="0"/>
              <a:t>Lehrstuhl / Institut</a:t>
            </a:r>
          </a:p>
          <a:p>
            <a:r>
              <a:rPr lang="de-DE" dirty="0"/>
              <a:t>Universität</a:t>
            </a:r>
          </a:p>
          <a:p>
            <a:r>
              <a:rPr lang="de-DE" dirty="0"/>
              <a:t>email</a:t>
            </a:r>
          </a:p>
        </p:txBody>
      </p:sp>
      <p:pic>
        <p:nvPicPr>
          <p:cNvPr id="17" name="Logo_Basis_neg." hidden="1">
            <a:extLst>
              <a:ext uri="{FF2B5EF4-FFF2-40B4-BE49-F238E27FC236}">
                <a16:creationId xmlns:a16="http://schemas.microsoft.com/office/drawing/2014/main" id="{6AC61FE3-5CBC-418D-98AD-C9A9EF9BD2A5}"/>
              </a:ext>
            </a:extLst>
          </p:cNvPr>
          <p:cNvPicPr>
            <a:picLocks noMove="1" noResize="1"/>
          </p:cNvPicPr>
          <p:nvPr>
            <p:custDataLst>
              <p:tags r:id="rId1"/>
            </p:custDataLst>
          </p:nvPr>
        </p:nvPicPr>
        <p:blipFill>
          <a:blip r:embed="rId12" cstate="screen">
            <a:extLst>
              <a:ext uri="{28A0092B-C50C-407E-A947-70E740481C1C}">
                <a14:useLocalDpi xmlns:a14="http://schemas.microsoft.com/office/drawing/2010/main"/>
              </a:ext>
              <a:ext uri="{96DAC541-7B7A-43D3-8B79-37D633B846F1}">
                <asvg:svgBlip xmlns:asvg="http://schemas.microsoft.com/office/drawing/2016/SVG/main" r:embed="rId13"/>
              </a:ext>
            </a:extLst>
          </a:blip>
          <a:stretch>
            <a:fillRect/>
          </a:stretch>
        </p:blipFill>
        <p:spPr>
          <a:xfrm>
            <a:off x="5802425" y="834469"/>
            <a:ext cx="3819144" cy="682752"/>
          </a:xfrm>
          <a:prstGeom prst="rect">
            <a:avLst/>
          </a:prstGeom>
        </p:spPr>
      </p:pic>
      <p:pic>
        <p:nvPicPr>
          <p:cNvPr id="18" name="Logo_FAI_neg.">
            <a:extLst>
              <a:ext uri="{FF2B5EF4-FFF2-40B4-BE49-F238E27FC236}">
                <a16:creationId xmlns:a16="http://schemas.microsoft.com/office/drawing/2014/main" id="{8CD572CD-A2C6-4C77-95C5-2BD938D806DD}"/>
              </a:ext>
            </a:extLst>
          </p:cNvPr>
          <p:cNvPicPr>
            <a:picLocks noMove="1" noResize="1"/>
          </p:cNvPicPr>
          <p:nvPr>
            <p:custDataLst>
              <p:tags r:id="rId2"/>
            </p:custDataLst>
          </p:nvPr>
        </p:nvPicPr>
        <p:blipFill>
          <a:blip r:embed="rId14" cstate="screen">
            <a:extLst>
              <a:ext uri="{28A0092B-C50C-407E-A947-70E740481C1C}">
                <a14:useLocalDpi xmlns:a14="http://schemas.microsoft.com/office/drawing/2010/main"/>
              </a:ext>
              <a:ext uri="{96DAC541-7B7A-43D3-8B79-37D633B846F1}">
                <asvg:svgBlip xmlns:asvg="http://schemas.microsoft.com/office/drawing/2016/SVG/main" r:embed="rId15"/>
              </a:ext>
            </a:extLst>
          </a:blip>
          <a:stretch>
            <a:fillRect/>
          </a:stretch>
        </p:blipFill>
        <p:spPr>
          <a:xfrm>
            <a:off x="5802425" y="834469"/>
            <a:ext cx="3819144" cy="682752"/>
          </a:xfrm>
          <a:prstGeom prst="rect">
            <a:avLst/>
          </a:prstGeom>
        </p:spPr>
      </p:pic>
      <p:pic>
        <p:nvPicPr>
          <p:cNvPr id="19" name="Logo_JUF_neg." hidden="1">
            <a:extLst>
              <a:ext uri="{FF2B5EF4-FFF2-40B4-BE49-F238E27FC236}">
                <a16:creationId xmlns:a16="http://schemas.microsoft.com/office/drawing/2014/main" id="{8C938CBF-B102-4F16-9D88-4F080ECB021C}"/>
              </a:ext>
            </a:extLst>
          </p:cNvPr>
          <p:cNvPicPr>
            <a:picLocks noMove="1" noResize="1"/>
          </p:cNvPicPr>
          <p:nvPr>
            <p:custDataLst>
              <p:tags r:id="rId3"/>
            </p:custDataLst>
          </p:nvPr>
        </p:nvPicPr>
        <p:blipFill>
          <a:blip r:embed="rId16" cstate="screen">
            <a:extLst>
              <a:ext uri="{28A0092B-C50C-407E-A947-70E740481C1C}">
                <a14:useLocalDpi xmlns:a14="http://schemas.microsoft.com/office/drawing/2010/main"/>
              </a:ext>
              <a:ext uri="{96DAC541-7B7A-43D3-8B79-37D633B846F1}">
                <asvg:svgBlip xmlns:asvg="http://schemas.microsoft.com/office/drawing/2016/SVG/main" r:embed="rId17"/>
              </a:ext>
            </a:extLst>
          </a:blip>
          <a:stretch>
            <a:fillRect/>
          </a:stretch>
        </p:blipFill>
        <p:spPr>
          <a:xfrm>
            <a:off x="5802425" y="834469"/>
            <a:ext cx="3819144" cy="682752"/>
          </a:xfrm>
          <a:prstGeom prst="rect">
            <a:avLst/>
          </a:prstGeom>
        </p:spPr>
      </p:pic>
      <p:pic>
        <p:nvPicPr>
          <p:cNvPr id="20" name="Logo_KTF_neg." hidden="1">
            <a:extLst>
              <a:ext uri="{FF2B5EF4-FFF2-40B4-BE49-F238E27FC236}">
                <a16:creationId xmlns:a16="http://schemas.microsoft.com/office/drawing/2014/main" id="{B5139A7A-2D4C-4228-B2B4-2B6CE472F1F4}"/>
              </a:ext>
            </a:extLst>
          </p:cNvPr>
          <p:cNvPicPr>
            <a:picLocks noMove="1" noResize="1"/>
          </p:cNvPicPr>
          <p:nvPr>
            <p:custDataLst>
              <p:tags r:id="rId4"/>
            </p:custDataLst>
          </p:nvPr>
        </p:nvPicPr>
        <p:blipFill>
          <a:blip r:embed="rId18" cstate="screen">
            <a:extLst>
              <a:ext uri="{28A0092B-C50C-407E-A947-70E740481C1C}">
                <a14:useLocalDpi xmlns:a14="http://schemas.microsoft.com/office/drawing/2010/main"/>
              </a:ext>
              <a:ext uri="{96DAC541-7B7A-43D3-8B79-37D633B846F1}">
                <asvg:svgBlip xmlns:asvg="http://schemas.microsoft.com/office/drawing/2016/SVG/main" r:embed="rId19"/>
              </a:ext>
            </a:extLst>
          </a:blip>
          <a:stretch>
            <a:fillRect/>
          </a:stretch>
        </p:blipFill>
        <p:spPr>
          <a:xfrm>
            <a:off x="5802425" y="834469"/>
            <a:ext cx="3819144" cy="682752"/>
          </a:xfrm>
          <a:prstGeom prst="rect">
            <a:avLst/>
          </a:prstGeom>
        </p:spPr>
      </p:pic>
      <p:pic>
        <p:nvPicPr>
          <p:cNvPr id="21" name="Logo_MEF_neg." hidden="1">
            <a:extLst>
              <a:ext uri="{FF2B5EF4-FFF2-40B4-BE49-F238E27FC236}">
                <a16:creationId xmlns:a16="http://schemas.microsoft.com/office/drawing/2014/main" id="{55F0D3CF-265C-41E7-BACD-DD5C4FAE1153}"/>
              </a:ext>
            </a:extLst>
          </p:cNvPr>
          <p:cNvPicPr>
            <a:picLocks noMove="1" noResize="1"/>
          </p:cNvPicPr>
          <p:nvPr>
            <p:custDataLst>
              <p:tags r:id="rId5"/>
            </p:custDataLst>
          </p:nvPr>
        </p:nvPicPr>
        <p:blipFill>
          <a:blip r:embed="rId20" cstate="screen">
            <a:extLst>
              <a:ext uri="{28A0092B-C50C-407E-A947-70E740481C1C}">
                <a14:useLocalDpi xmlns:a14="http://schemas.microsoft.com/office/drawing/2010/main"/>
              </a:ext>
              <a:ext uri="{96DAC541-7B7A-43D3-8B79-37D633B846F1}">
                <asvg:svgBlip xmlns:asvg="http://schemas.microsoft.com/office/drawing/2016/SVG/main" r:embed="rId21"/>
              </a:ext>
            </a:extLst>
          </a:blip>
          <a:stretch>
            <a:fillRect/>
          </a:stretch>
        </p:blipFill>
        <p:spPr>
          <a:xfrm>
            <a:off x="5802425" y="834469"/>
            <a:ext cx="3819144" cy="682752"/>
          </a:xfrm>
          <a:prstGeom prst="rect">
            <a:avLst/>
          </a:prstGeom>
        </p:spPr>
      </p:pic>
      <p:pic>
        <p:nvPicPr>
          <p:cNvPr id="22" name="Logo_MNTF_neg." hidden="1">
            <a:extLst>
              <a:ext uri="{FF2B5EF4-FFF2-40B4-BE49-F238E27FC236}">
                <a16:creationId xmlns:a16="http://schemas.microsoft.com/office/drawing/2014/main" id="{3DB813F1-08BC-419B-96DE-1427CB94CB70}"/>
              </a:ext>
            </a:extLst>
          </p:cNvPr>
          <p:cNvPicPr>
            <a:picLocks noMove="1" noResize="1"/>
          </p:cNvPicPr>
          <p:nvPr>
            <p:custDataLst>
              <p:tags r:id="rId6"/>
            </p:custDataLst>
          </p:nvPr>
        </p:nvPicPr>
        <p:blipFill>
          <a:blip r:embed="rId22" cstate="screen">
            <a:extLst>
              <a:ext uri="{28A0092B-C50C-407E-A947-70E740481C1C}">
                <a14:useLocalDpi xmlns:a14="http://schemas.microsoft.com/office/drawing/2010/main"/>
              </a:ext>
              <a:ext uri="{96DAC541-7B7A-43D3-8B79-37D633B846F1}">
                <asvg:svgBlip xmlns:asvg="http://schemas.microsoft.com/office/drawing/2016/SVG/main" r:embed="rId23"/>
              </a:ext>
            </a:extLst>
          </a:blip>
          <a:stretch>
            <a:fillRect/>
          </a:stretch>
        </p:blipFill>
        <p:spPr>
          <a:xfrm>
            <a:off x="5802425" y="834469"/>
            <a:ext cx="3819144" cy="682752"/>
          </a:xfrm>
          <a:prstGeom prst="rect">
            <a:avLst/>
          </a:prstGeom>
        </p:spPr>
      </p:pic>
      <p:pic>
        <p:nvPicPr>
          <p:cNvPr id="23" name="Logo_PHF_neg." hidden="1">
            <a:extLst>
              <a:ext uri="{FF2B5EF4-FFF2-40B4-BE49-F238E27FC236}">
                <a16:creationId xmlns:a16="http://schemas.microsoft.com/office/drawing/2014/main" id="{BFBCDFB9-BE0F-4B2A-A497-02D0E689D70B}"/>
              </a:ext>
            </a:extLst>
          </p:cNvPr>
          <p:cNvPicPr>
            <a:picLocks noMove="1" noResize="1"/>
          </p:cNvPicPr>
          <p:nvPr>
            <p:custDataLst>
              <p:tags r:id="rId7"/>
            </p:custDataLst>
          </p:nvPr>
        </p:nvPicPr>
        <p:blipFill>
          <a:blip r:embed="rId24" cstate="screen">
            <a:extLst>
              <a:ext uri="{28A0092B-C50C-407E-A947-70E740481C1C}">
                <a14:useLocalDpi xmlns:a14="http://schemas.microsoft.com/office/drawing/2010/main"/>
              </a:ext>
              <a:ext uri="{96DAC541-7B7A-43D3-8B79-37D633B846F1}">
                <asvg:svgBlip xmlns:asvg="http://schemas.microsoft.com/office/drawing/2016/SVG/main" r:embed="rId25"/>
              </a:ext>
            </a:extLst>
          </a:blip>
          <a:stretch>
            <a:fillRect/>
          </a:stretch>
        </p:blipFill>
        <p:spPr>
          <a:xfrm>
            <a:off x="5802425" y="834469"/>
            <a:ext cx="3819144" cy="682752"/>
          </a:xfrm>
          <a:prstGeom prst="rect">
            <a:avLst/>
          </a:prstGeom>
        </p:spPr>
      </p:pic>
      <p:pic>
        <p:nvPicPr>
          <p:cNvPr id="24" name="Logo_PSF_neg." hidden="1">
            <a:extLst>
              <a:ext uri="{FF2B5EF4-FFF2-40B4-BE49-F238E27FC236}">
                <a16:creationId xmlns:a16="http://schemas.microsoft.com/office/drawing/2014/main" id="{FFE953D3-9550-4A2C-B746-4B1048924FD3}"/>
              </a:ext>
            </a:extLst>
          </p:cNvPr>
          <p:cNvPicPr>
            <a:picLocks noMove="1" noResize="1"/>
          </p:cNvPicPr>
          <p:nvPr>
            <p:custDataLst>
              <p:tags r:id="rId8"/>
            </p:custDataLst>
          </p:nvPr>
        </p:nvPicPr>
        <p:blipFill>
          <a:blip r:embed="rId26" cstate="screen">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5802425" y="834469"/>
            <a:ext cx="3819144" cy="682752"/>
          </a:xfrm>
          <a:prstGeom prst="rect">
            <a:avLst/>
          </a:prstGeom>
        </p:spPr>
      </p:pic>
      <p:pic>
        <p:nvPicPr>
          <p:cNvPr id="25" name="Logo_WWF_neg." hidden="1">
            <a:extLst>
              <a:ext uri="{FF2B5EF4-FFF2-40B4-BE49-F238E27FC236}">
                <a16:creationId xmlns:a16="http://schemas.microsoft.com/office/drawing/2014/main" id="{89966D50-F8F5-49CB-9C67-0C5372D0EB77}"/>
              </a:ext>
            </a:extLst>
          </p:cNvPr>
          <p:cNvPicPr>
            <a:picLocks noMove="1" noResize="1"/>
          </p:cNvPicPr>
          <p:nvPr>
            <p:custDataLst>
              <p:tags r:id="rId9"/>
            </p:custDataLst>
          </p:nvPr>
        </p:nvPicPr>
        <p:blipFill>
          <a:blip r:embed="rId28" cstate="screen">
            <a:extLst>
              <a:ext uri="{28A0092B-C50C-407E-A947-70E740481C1C}">
                <a14:useLocalDpi xmlns:a14="http://schemas.microsoft.com/office/drawing/2010/main"/>
              </a:ext>
              <a:ext uri="{96DAC541-7B7A-43D3-8B79-37D633B846F1}">
                <asvg:svgBlip xmlns:asvg="http://schemas.microsoft.com/office/drawing/2016/SVG/main" r:embed="rId29"/>
              </a:ext>
            </a:extLst>
          </a:blip>
          <a:stretch>
            <a:fillRect/>
          </a:stretch>
        </p:blipFill>
        <p:spPr>
          <a:xfrm>
            <a:off x="5802425" y="834469"/>
            <a:ext cx="3819144" cy="682752"/>
          </a:xfrm>
          <a:prstGeom prst="rect">
            <a:avLst/>
          </a:prstGeom>
        </p:spPr>
      </p:pic>
      <p:sp>
        <p:nvSpPr>
          <p:cNvPr id="5" name="Bildplatzhalter 4">
            <a:extLst>
              <a:ext uri="{FF2B5EF4-FFF2-40B4-BE49-F238E27FC236}">
                <a16:creationId xmlns:a16="http://schemas.microsoft.com/office/drawing/2014/main" id="{341F3319-4AF2-44B7-842D-D529686FA126}"/>
              </a:ext>
            </a:extLst>
          </p:cNvPr>
          <p:cNvSpPr>
            <a:spLocks noGrp="1"/>
          </p:cNvSpPr>
          <p:nvPr>
            <p:ph type="pic" sz="quarter" idx="15"/>
          </p:nvPr>
        </p:nvSpPr>
        <p:spPr/>
      </p:sp>
    </p:spTree>
    <p:extLst>
      <p:ext uri="{BB962C8B-B14F-4D97-AF65-F5344CB8AC3E}">
        <p14:creationId xmlns:p14="http://schemas.microsoft.com/office/powerpoint/2010/main" val="36999117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2686E198-CD6D-44BC-98F4-246436D40810}"/>
              </a:ext>
            </a:extLst>
          </p:cNvPr>
          <p:cNvSpPr>
            <a:spLocks noGrp="1"/>
          </p:cNvSpPr>
          <p:nvPr>
            <p:ph type="title"/>
          </p:nvPr>
        </p:nvSpPr>
        <p:spPr/>
        <p:txBody>
          <a:bodyPr/>
          <a:lstStyle/>
          <a:p>
            <a:endParaRPr lang="de-DE"/>
          </a:p>
        </p:txBody>
      </p:sp>
      <p:sp>
        <p:nvSpPr>
          <p:cNvPr id="9" name="Inhaltsplatzhalter 8">
            <a:extLst>
              <a:ext uri="{FF2B5EF4-FFF2-40B4-BE49-F238E27FC236}">
                <a16:creationId xmlns:a16="http://schemas.microsoft.com/office/drawing/2014/main" id="{C8ECA4DB-2878-4546-BFF1-3833260BF516}"/>
              </a:ext>
            </a:extLst>
          </p:cNvPr>
          <p:cNvSpPr>
            <a:spLocks noGrp="1"/>
          </p:cNvSpPr>
          <p:nvPr>
            <p:ph idx="1"/>
          </p:nvPr>
        </p:nvSpPr>
        <p:spPr/>
        <p:txBody>
          <a:bodyPr/>
          <a:lstStyle/>
          <a:p>
            <a:r>
              <a:rPr lang="de-DE" sz="1200" dirty="0"/>
              <a:t>Statista: </a:t>
            </a:r>
            <a:r>
              <a:rPr lang="de-DE" sz="1200" dirty="0">
                <a:hlinkClick r:id="rId3"/>
              </a:rPr>
              <a:t>https://de.statista.com/statistik/daten/studie/295265/umfrage/polizeilich-erfasste-faelle-von-cyberkriminalitaet-im-engeren-sinne-in-deutschland/</a:t>
            </a:r>
            <a:endParaRPr lang="de-DE" sz="1200" dirty="0"/>
          </a:p>
          <a:p>
            <a:r>
              <a:rPr lang="de-DE" sz="1200" dirty="0"/>
              <a:t>Statista: </a:t>
            </a:r>
            <a:r>
              <a:rPr lang="de-DE" sz="1200" dirty="0">
                <a:hlinkClick r:id="rId4"/>
              </a:rPr>
              <a:t>https://de.statista.com/statistik/daten/studie/193207/umfrage/finanzielle-schaeden-durch-cyberkriminalitaet-in-deutschland/</a:t>
            </a:r>
            <a:endParaRPr lang="de-DE" sz="1200" dirty="0"/>
          </a:p>
          <a:p>
            <a:r>
              <a:rPr lang="de-DE" sz="1200" dirty="0"/>
              <a:t>Duden: </a:t>
            </a:r>
            <a:r>
              <a:rPr lang="de-DE" sz="1200" dirty="0">
                <a:hlinkClick r:id="rId5"/>
              </a:rPr>
              <a:t>https://www.duden.de/rechtschreibung/hacken_EDV_Hacker_sein</a:t>
            </a:r>
            <a:endParaRPr lang="de-DE" sz="1200" dirty="0"/>
          </a:p>
          <a:p>
            <a:r>
              <a:rPr lang="de-DE" sz="1200" dirty="0"/>
              <a:t>KGB: </a:t>
            </a:r>
            <a:r>
              <a:rPr lang="de-DE" sz="1200" dirty="0">
                <a:hlinkClick r:id="rId6"/>
              </a:rPr>
              <a:t>https://www.nzz.ch/technologie/40-jahre-chaos-computer-club-hacken-ist-notwendiger-denn-je-ld.1645955</a:t>
            </a:r>
            <a:endParaRPr lang="de-DE" sz="1200" dirty="0"/>
          </a:p>
          <a:p>
            <a:endParaRPr lang="de-DE" sz="1200" dirty="0"/>
          </a:p>
          <a:p>
            <a:endParaRPr lang="de-DE" sz="1200" dirty="0"/>
          </a:p>
          <a:p>
            <a:endParaRPr lang="de-DE" dirty="0"/>
          </a:p>
        </p:txBody>
      </p:sp>
      <p:sp>
        <p:nvSpPr>
          <p:cNvPr id="10" name="Untertitel 9">
            <a:extLst>
              <a:ext uri="{FF2B5EF4-FFF2-40B4-BE49-F238E27FC236}">
                <a16:creationId xmlns:a16="http://schemas.microsoft.com/office/drawing/2014/main" id="{88987C6B-6AF3-4A3D-94A7-5CF7A05BBF01}"/>
              </a:ext>
            </a:extLst>
          </p:cNvPr>
          <p:cNvSpPr>
            <a:spLocks noGrp="1"/>
          </p:cNvSpPr>
          <p:nvPr>
            <p:ph type="subTitle" idx="13"/>
          </p:nvPr>
        </p:nvSpPr>
        <p:spPr/>
        <p:txBody>
          <a:bodyPr/>
          <a:lstStyle/>
          <a:p>
            <a:endParaRPr lang="de-DE"/>
          </a:p>
        </p:txBody>
      </p:sp>
    </p:spTree>
    <p:extLst>
      <p:ext uri="{BB962C8B-B14F-4D97-AF65-F5344CB8AC3E}">
        <p14:creationId xmlns:p14="http://schemas.microsoft.com/office/powerpoint/2010/main" val="4145721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el 15">
            <a:extLst>
              <a:ext uri="{FF2B5EF4-FFF2-40B4-BE49-F238E27FC236}">
                <a16:creationId xmlns:a16="http://schemas.microsoft.com/office/drawing/2014/main" id="{EDAA8A5B-2CDB-4258-ADE2-7ADEA75D4112}"/>
              </a:ext>
            </a:extLst>
          </p:cNvPr>
          <p:cNvSpPr>
            <a:spLocks noGrp="1"/>
          </p:cNvSpPr>
          <p:nvPr>
            <p:ph type="title"/>
          </p:nvPr>
        </p:nvSpPr>
        <p:spPr/>
        <p:txBody>
          <a:bodyPr/>
          <a:lstStyle/>
          <a:p>
            <a:r>
              <a:rPr lang="de-DE" dirty="0"/>
              <a:t>Cyberkriminalität</a:t>
            </a:r>
          </a:p>
        </p:txBody>
      </p:sp>
      <p:graphicFrame>
        <p:nvGraphicFramePr>
          <p:cNvPr id="22" name="Inhaltsplatzhalter 21">
            <a:extLst>
              <a:ext uri="{FF2B5EF4-FFF2-40B4-BE49-F238E27FC236}">
                <a16:creationId xmlns:a16="http://schemas.microsoft.com/office/drawing/2014/main" id="{94C6D055-430B-4880-A4F8-479B18DBA7BA}"/>
              </a:ext>
            </a:extLst>
          </p:cNvPr>
          <p:cNvGraphicFramePr>
            <a:graphicFrameLocks noGrp="1"/>
          </p:cNvGraphicFramePr>
          <p:nvPr>
            <p:ph sz="half" idx="1"/>
            <p:extLst>
              <p:ext uri="{D42A27DB-BD31-4B8C-83A1-F6EECF244321}">
                <p14:modId xmlns:p14="http://schemas.microsoft.com/office/powerpoint/2010/main" val="3584813474"/>
              </p:ext>
            </p:extLst>
          </p:nvPr>
        </p:nvGraphicFramePr>
        <p:xfrm>
          <a:off x="720725" y="1673225"/>
          <a:ext cx="5195888" cy="464502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5" name="Inhaltsplatzhalter 24">
            <a:extLst>
              <a:ext uri="{FF2B5EF4-FFF2-40B4-BE49-F238E27FC236}">
                <a16:creationId xmlns:a16="http://schemas.microsoft.com/office/drawing/2014/main" id="{933A662D-129B-474D-AAEC-B16C2763ECCF}"/>
              </a:ext>
            </a:extLst>
          </p:cNvPr>
          <p:cNvGraphicFramePr>
            <a:graphicFrameLocks noGrp="1"/>
          </p:cNvGraphicFramePr>
          <p:nvPr>
            <p:ph sz="half" idx="2"/>
            <p:extLst>
              <p:ext uri="{D42A27DB-BD31-4B8C-83A1-F6EECF244321}">
                <p14:modId xmlns:p14="http://schemas.microsoft.com/office/powerpoint/2010/main" val="2839135563"/>
              </p:ext>
            </p:extLst>
          </p:nvPr>
        </p:nvGraphicFramePr>
        <p:xfrm>
          <a:off x="6278563" y="1673225"/>
          <a:ext cx="5194300" cy="4645025"/>
        </p:xfrm>
        <a:graphic>
          <a:graphicData uri="http://schemas.openxmlformats.org/drawingml/2006/chart">
            <c:chart xmlns:c="http://schemas.openxmlformats.org/drawingml/2006/chart" xmlns:r="http://schemas.openxmlformats.org/officeDocument/2006/relationships" r:id="rId4"/>
          </a:graphicData>
        </a:graphic>
      </p:graphicFrame>
      <p:sp>
        <p:nvSpPr>
          <p:cNvPr id="19" name="Untertitel 18">
            <a:extLst>
              <a:ext uri="{FF2B5EF4-FFF2-40B4-BE49-F238E27FC236}">
                <a16:creationId xmlns:a16="http://schemas.microsoft.com/office/drawing/2014/main" id="{B07EBD6F-06FA-45E9-BE45-8BB8EB8C51F5}"/>
              </a:ext>
            </a:extLst>
          </p:cNvPr>
          <p:cNvSpPr>
            <a:spLocks noGrp="1"/>
          </p:cNvSpPr>
          <p:nvPr>
            <p:ph type="subTitle" idx="13"/>
          </p:nvPr>
        </p:nvSpPr>
        <p:spPr/>
        <p:txBody>
          <a:bodyPr/>
          <a:lstStyle/>
          <a:p>
            <a:r>
              <a:rPr lang="de-DE" dirty="0"/>
              <a:t>Motivation</a:t>
            </a:r>
          </a:p>
        </p:txBody>
      </p:sp>
      <p:sp>
        <p:nvSpPr>
          <p:cNvPr id="6" name="Fußzeilenplatzhalter 5">
            <a:extLst>
              <a:ext uri="{FF2B5EF4-FFF2-40B4-BE49-F238E27FC236}">
                <a16:creationId xmlns:a16="http://schemas.microsoft.com/office/drawing/2014/main" id="{3F355D4A-DFEE-466F-9370-B4E5D1822C01}"/>
              </a:ext>
            </a:extLst>
          </p:cNvPr>
          <p:cNvSpPr>
            <a:spLocks noGrp="1"/>
          </p:cNvSpPr>
          <p:nvPr>
            <p:ph type="ftr" sz="quarter" idx="15"/>
          </p:nvPr>
        </p:nvSpPr>
        <p:spPr/>
        <p:txBody>
          <a:bodyPr/>
          <a:lstStyle/>
          <a:p>
            <a:r>
              <a:rPr lang="de-DE"/>
              <a:t>|    Fußzeile Universität Augsburg</a:t>
            </a:r>
            <a:endParaRPr lang="de-DE" dirty="0"/>
          </a:p>
        </p:txBody>
      </p:sp>
      <p:sp>
        <p:nvSpPr>
          <p:cNvPr id="7" name="Foliennummernplatzhalter 6">
            <a:extLst>
              <a:ext uri="{FF2B5EF4-FFF2-40B4-BE49-F238E27FC236}">
                <a16:creationId xmlns:a16="http://schemas.microsoft.com/office/drawing/2014/main" id="{DB44727A-BA6E-4EAA-AFC8-B53FE41BB49B}"/>
              </a:ext>
            </a:extLst>
          </p:cNvPr>
          <p:cNvSpPr>
            <a:spLocks noGrp="1"/>
          </p:cNvSpPr>
          <p:nvPr>
            <p:ph type="sldNum" sz="quarter" idx="16"/>
          </p:nvPr>
        </p:nvSpPr>
        <p:spPr/>
        <p:txBody>
          <a:bodyPr/>
          <a:lstStyle/>
          <a:p>
            <a:fld id="{6567D7EC-8799-48C5-898A-08E264972062}" type="slidenum">
              <a:rPr lang="de-DE" smtClean="0"/>
              <a:pPr/>
              <a:t>4</a:t>
            </a:fld>
            <a:endParaRPr lang="de-DE" dirty="0"/>
          </a:p>
        </p:txBody>
      </p:sp>
      <p:sp>
        <p:nvSpPr>
          <p:cNvPr id="8" name="Datumsplatzhalter 7">
            <a:extLst>
              <a:ext uri="{FF2B5EF4-FFF2-40B4-BE49-F238E27FC236}">
                <a16:creationId xmlns:a16="http://schemas.microsoft.com/office/drawing/2014/main" id="{477FE85B-3686-47CF-84C8-8641F1C6F1FB}"/>
              </a:ext>
            </a:extLst>
          </p:cNvPr>
          <p:cNvSpPr>
            <a:spLocks noGrp="1"/>
          </p:cNvSpPr>
          <p:nvPr>
            <p:ph type="dt" sz="half" idx="17"/>
          </p:nvPr>
        </p:nvSpPr>
        <p:spPr/>
        <p:txBody>
          <a:bodyPr/>
          <a:lstStyle/>
          <a:p>
            <a:r>
              <a:rPr lang="de-DE"/>
              <a:t>|    21.01.2022</a:t>
            </a:r>
            <a:endParaRPr lang="de-DE" sz="900" dirty="0"/>
          </a:p>
        </p:txBody>
      </p:sp>
    </p:spTree>
    <p:extLst>
      <p:ext uri="{BB962C8B-B14F-4D97-AF65-F5344CB8AC3E}">
        <p14:creationId xmlns:p14="http://schemas.microsoft.com/office/powerpoint/2010/main" val="515181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platzhalter 9">
            <a:extLst>
              <a:ext uri="{FF2B5EF4-FFF2-40B4-BE49-F238E27FC236}">
                <a16:creationId xmlns:a16="http://schemas.microsoft.com/office/drawing/2014/main" id="{CBFEAD60-5EDD-484F-BC69-759C25BFF667}"/>
              </a:ext>
            </a:extLst>
          </p:cNvPr>
          <p:cNvSpPr>
            <a:spLocks noGrp="1"/>
          </p:cNvSpPr>
          <p:nvPr>
            <p:ph type="body" sz="quarter" idx="11"/>
          </p:nvPr>
        </p:nvSpPr>
        <p:spPr>
          <a:xfrm>
            <a:off x="920688" y="2581571"/>
            <a:ext cx="4372618" cy="3813380"/>
          </a:xfrm>
        </p:spPr>
        <p:txBody>
          <a:bodyPr>
            <a:normAutofit/>
          </a:bodyPr>
          <a:lstStyle/>
          <a:p>
            <a:r>
              <a:rPr lang="de-DE" sz="4800" dirty="0"/>
              <a:t>Geschichtlicher Hintergrund</a:t>
            </a:r>
            <a:endParaRPr lang="de-DE" sz="6000" dirty="0"/>
          </a:p>
        </p:txBody>
      </p:sp>
      <p:pic>
        <p:nvPicPr>
          <p:cNvPr id="4" name="Bildplatzhalter 3">
            <a:extLst>
              <a:ext uri="{FF2B5EF4-FFF2-40B4-BE49-F238E27FC236}">
                <a16:creationId xmlns:a16="http://schemas.microsoft.com/office/drawing/2014/main" id="{6386DC0C-3A06-4055-94C6-7A76911FFE3D}"/>
              </a:ext>
            </a:extLst>
          </p:cNvPr>
          <p:cNvPicPr>
            <a:picLocks noGrp="1" noChangeAspect="1"/>
          </p:cNvPicPr>
          <p:nvPr>
            <p:ph type="pic" sz="quarter" idx="12"/>
          </p:nvPr>
        </p:nvPicPr>
        <p:blipFill>
          <a:blip r:embed="rId3"/>
          <a:srcRect l="23889" r="23889"/>
          <a:stretch>
            <a:fillRect/>
          </a:stretch>
        </p:blipFill>
        <p:spPr>
          <a:xfrm>
            <a:off x="6035763" y="766762"/>
            <a:ext cx="5561013" cy="5324475"/>
          </a:xfrm>
          <a:noFill/>
          <a:ln w="12700">
            <a:solidFill>
              <a:schemeClr val="bg1"/>
            </a:solidFill>
          </a:ln>
        </p:spPr>
      </p:pic>
    </p:spTree>
    <p:extLst>
      <p:ext uri="{BB962C8B-B14F-4D97-AF65-F5344CB8AC3E}">
        <p14:creationId xmlns:p14="http://schemas.microsoft.com/office/powerpoint/2010/main" val="2945772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ECABEAB9-2082-4615-A20E-B6D092B2E043}"/>
              </a:ext>
            </a:extLst>
          </p:cNvPr>
          <p:cNvSpPr>
            <a:spLocks noGrp="1"/>
          </p:cNvSpPr>
          <p:nvPr>
            <p:ph type="title"/>
          </p:nvPr>
        </p:nvSpPr>
        <p:spPr/>
        <p:txBody>
          <a:bodyPr/>
          <a:lstStyle/>
          <a:p>
            <a:r>
              <a:rPr lang="de-DE" dirty="0"/>
              <a:t>Das Bild eines Hackers</a:t>
            </a:r>
          </a:p>
        </p:txBody>
      </p:sp>
      <p:sp>
        <p:nvSpPr>
          <p:cNvPr id="11" name="Untertitel 10">
            <a:extLst>
              <a:ext uri="{FF2B5EF4-FFF2-40B4-BE49-F238E27FC236}">
                <a16:creationId xmlns:a16="http://schemas.microsoft.com/office/drawing/2014/main" id="{017DF2F4-5169-41EF-B560-A32560ABE552}"/>
              </a:ext>
            </a:extLst>
          </p:cNvPr>
          <p:cNvSpPr>
            <a:spLocks noGrp="1"/>
          </p:cNvSpPr>
          <p:nvPr>
            <p:ph type="subTitle" idx="13"/>
          </p:nvPr>
        </p:nvSpPr>
        <p:spPr/>
        <p:txBody>
          <a:bodyPr/>
          <a:lstStyle/>
          <a:p>
            <a:r>
              <a:rPr lang="de-DE" dirty="0"/>
              <a:t>Geschichtlicher Hintergrund</a:t>
            </a:r>
          </a:p>
        </p:txBody>
      </p:sp>
      <p:sp>
        <p:nvSpPr>
          <p:cNvPr id="7" name="Fußzeilenplatzhalter 6">
            <a:extLst>
              <a:ext uri="{FF2B5EF4-FFF2-40B4-BE49-F238E27FC236}">
                <a16:creationId xmlns:a16="http://schemas.microsoft.com/office/drawing/2014/main" id="{2506E1A6-27AC-4214-B4F9-06E7A26060AC}"/>
              </a:ext>
            </a:extLst>
          </p:cNvPr>
          <p:cNvSpPr>
            <a:spLocks noGrp="1"/>
          </p:cNvSpPr>
          <p:nvPr>
            <p:ph type="ftr" sz="quarter" idx="17"/>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A64CFD6-E4B6-4CFD-9B18-02DE6D594390}"/>
              </a:ext>
            </a:extLst>
          </p:cNvPr>
          <p:cNvSpPr>
            <a:spLocks noGrp="1"/>
          </p:cNvSpPr>
          <p:nvPr>
            <p:ph type="sldNum" sz="quarter" idx="18"/>
          </p:nvPr>
        </p:nvSpPr>
        <p:spPr/>
        <p:txBody>
          <a:bodyPr/>
          <a:lstStyle/>
          <a:p>
            <a:fld id="{6567D7EC-8799-48C5-898A-08E264972062}" type="slidenum">
              <a:rPr lang="de-DE" smtClean="0"/>
              <a:pPr/>
              <a:t>6</a:t>
            </a:fld>
            <a:endParaRPr lang="de-DE" dirty="0"/>
          </a:p>
        </p:txBody>
      </p:sp>
      <p:sp>
        <p:nvSpPr>
          <p:cNvPr id="6" name="Datumsplatzhalter 5">
            <a:extLst>
              <a:ext uri="{FF2B5EF4-FFF2-40B4-BE49-F238E27FC236}">
                <a16:creationId xmlns:a16="http://schemas.microsoft.com/office/drawing/2014/main" id="{61908B5E-1B53-4823-8AA5-0F49C2E3DF76}"/>
              </a:ext>
            </a:extLst>
          </p:cNvPr>
          <p:cNvSpPr>
            <a:spLocks noGrp="1"/>
          </p:cNvSpPr>
          <p:nvPr>
            <p:ph type="dt" sz="half" idx="2"/>
          </p:nvPr>
        </p:nvSpPr>
        <p:spPr/>
        <p:txBody>
          <a:bodyPr/>
          <a:lstStyle/>
          <a:p>
            <a:r>
              <a:rPr lang="de-DE" dirty="0"/>
              <a:t>|    15.02.2019</a:t>
            </a:r>
          </a:p>
        </p:txBody>
      </p:sp>
      <p:pic>
        <p:nvPicPr>
          <p:cNvPr id="42" name="Grafik 41">
            <a:extLst>
              <a:ext uri="{FF2B5EF4-FFF2-40B4-BE49-F238E27FC236}">
                <a16:creationId xmlns:a16="http://schemas.microsoft.com/office/drawing/2014/main" id="{5F79F449-A47A-4218-8748-303F1B956483}"/>
              </a:ext>
            </a:extLst>
          </p:cNvPr>
          <p:cNvPicPr>
            <a:picLocks noChangeAspect="1"/>
          </p:cNvPicPr>
          <p:nvPr/>
        </p:nvPicPr>
        <p:blipFill>
          <a:blip r:embed="rId3"/>
          <a:stretch>
            <a:fillRect/>
          </a:stretch>
        </p:blipFill>
        <p:spPr>
          <a:xfrm>
            <a:off x="719400" y="1711445"/>
            <a:ext cx="6722801" cy="4542416"/>
          </a:xfrm>
          <a:prstGeom prst="rect">
            <a:avLst/>
          </a:prstGeom>
        </p:spPr>
      </p:pic>
      <p:pic>
        <p:nvPicPr>
          <p:cNvPr id="52" name="Bildplatzhalter 51">
            <a:extLst>
              <a:ext uri="{FF2B5EF4-FFF2-40B4-BE49-F238E27FC236}">
                <a16:creationId xmlns:a16="http://schemas.microsoft.com/office/drawing/2014/main" id="{1F738A62-8ADF-4BC2-AF5B-B2C880D08DBC}"/>
              </a:ext>
            </a:extLst>
          </p:cNvPr>
          <p:cNvPicPr>
            <a:picLocks noGrp="1" noChangeAspect="1"/>
          </p:cNvPicPr>
          <p:nvPr>
            <p:ph type="pic" sz="quarter" idx="14"/>
          </p:nvPr>
        </p:nvPicPr>
        <p:blipFill>
          <a:blip r:embed="rId4"/>
          <a:srcRect l="22772" r="22772"/>
          <a:stretch>
            <a:fillRect/>
          </a:stretch>
        </p:blipFill>
        <p:spPr>
          <a:xfrm>
            <a:off x="7675300" y="1711445"/>
            <a:ext cx="3797300" cy="4473525"/>
          </a:xfrm>
        </p:spPr>
      </p:pic>
    </p:spTree>
    <p:extLst>
      <p:ext uri="{BB962C8B-B14F-4D97-AF65-F5344CB8AC3E}">
        <p14:creationId xmlns:p14="http://schemas.microsoft.com/office/powerpoint/2010/main" val="3502918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Hacker: Begriff im Wandel der Zeit</a:t>
            </a:r>
          </a:p>
        </p:txBody>
      </p:sp>
      <p:sp>
        <p:nvSpPr>
          <p:cNvPr id="10" name="Inhaltsplatzhalter 9">
            <a:extLst>
              <a:ext uri="{FF2B5EF4-FFF2-40B4-BE49-F238E27FC236}">
                <a16:creationId xmlns:a16="http://schemas.microsoft.com/office/drawing/2014/main" id="{AEF47345-B5B3-406A-90DE-C79BB71F84FE}"/>
              </a:ext>
            </a:extLst>
          </p:cNvPr>
          <p:cNvSpPr>
            <a:spLocks noGrp="1"/>
          </p:cNvSpPr>
          <p:nvPr>
            <p:ph idx="1"/>
          </p:nvPr>
        </p:nvSpPr>
        <p:spPr/>
        <p:txBody>
          <a:bodyPr/>
          <a:lstStyle/>
          <a:p>
            <a:pPr marL="298350" indent="-285750">
              <a:buFont typeface="Arial" panose="020B0604020202020204" pitchFamily="34" charset="0"/>
              <a:buChar char="•"/>
            </a:pPr>
            <a:r>
              <a:rPr lang="de-DE" dirty="0"/>
              <a:t>Heutige (öffentliche) Bedeutung:</a:t>
            </a:r>
          </a:p>
          <a:p>
            <a:pPr marL="501750" lvl="1" indent="-285750">
              <a:buFont typeface="Arial" panose="020B0604020202020204" pitchFamily="34" charset="0"/>
              <a:buChar char="•"/>
            </a:pPr>
            <a:r>
              <a:rPr lang="de-DE" dirty="0"/>
              <a:t>Eine Person, die „durch geschicktes Ausprobieren und Anwenden verschiedener Computerprogramme mithilfe eines Rechners unberechtigt in andere Computersysteme eindringen“</a:t>
            </a:r>
          </a:p>
          <a:p>
            <a:pPr marL="298350" indent="-285750">
              <a:buFont typeface="Arial" panose="020B0604020202020204" pitchFamily="34" charset="0"/>
              <a:buChar char="•"/>
            </a:pPr>
            <a:r>
              <a:rPr lang="de-DE" dirty="0"/>
              <a:t>Hacker: Tüftler*innen, experimentierfreudige</a:t>
            </a:r>
          </a:p>
          <a:p>
            <a:pPr marL="501750" lvl="1" indent="-285750">
              <a:buFont typeface="Arial" panose="020B0604020202020204" pitchFamily="34" charset="0"/>
              <a:buChar char="•"/>
            </a:pPr>
            <a:r>
              <a:rPr lang="de-DE" dirty="0"/>
              <a:t>Hohe Technikaffinität und –wissen</a:t>
            </a:r>
          </a:p>
          <a:p>
            <a:pPr marL="501750" lvl="1" indent="-285750">
              <a:buFont typeface="Arial" panose="020B0604020202020204" pitchFamily="34" charset="0"/>
              <a:buChar char="•"/>
            </a:pPr>
            <a:r>
              <a:rPr lang="de-DE" dirty="0"/>
              <a:t>Nicht unbedingt in der Informationswissenschaft</a:t>
            </a:r>
          </a:p>
          <a:p>
            <a:pPr marL="501750" lvl="1" indent="-285750">
              <a:buFont typeface="Arial" panose="020B0604020202020204" pitchFamily="34" charset="0"/>
              <a:buChar char="•"/>
            </a:pPr>
            <a:r>
              <a:rPr lang="de-DE" dirty="0"/>
              <a:t>Kreativität </a:t>
            </a:r>
            <a:r>
              <a:rPr lang="de-DE" dirty="0">
                <a:sym typeface="Wingdings" panose="05000000000000000000" pitchFamily="2" charset="2"/>
              </a:rPr>
              <a:t>Lösung der Probleme</a:t>
            </a:r>
            <a:endParaRPr lang="de-DE" dirty="0"/>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2"/>
          </p:nvPr>
        </p:nvSpPr>
        <p:spPr>
          <a:xfrm>
            <a:off x="1005443" y="6500393"/>
            <a:ext cx="806400" cy="217417"/>
          </a:xfrm>
        </p:spPr>
        <p:txBody>
          <a:bodyPr/>
          <a:lstStyle/>
          <a:p>
            <a:r>
              <a:rPr lang="de-DE" dirty="0"/>
              <a:t>|    15.02.2019</a:t>
            </a:r>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16"/>
          </p:nvPr>
        </p:nvSpPr>
        <p:spPr/>
        <p:txBody>
          <a:bodyPr/>
          <a:lstStyle/>
          <a:p>
            <a:fld id="{6567D7EC-8799-48C5-898A-08E264972062}" type="slidenum">
              <a:rPr lang="de-DE" smtClean="0"/>
              <a:pPr/>
              <a:t>7</a:t>
            </a:fld>
            <a:endParaRPr lang="de-DE" dirty="0"/>
          </a:p>
        </p:txBody>
      </p:sp>
    </p:spTree>
    <p:extLst>
      <p:ext uri="{BB962C8B-B14F-4D97-AF65-F5344CB8AC3E}">
        <p14:creationId xmlns:p14="http://schemas.microsoft.com/office/powerpoint/2010/main" val="3774397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Hacker: Begriff im Wandel der Zeit</a:t>
            </a:r>
          </a:p>
        </p:txBody>
      </p:sp>
      <p:sp>
        <p:nvSpPr>
          <p:cNvPr id="12" name="Inhaltsplatzhalter 11">
            <a:extLst>
              <a:ext uri="{FF2B5EF4-FFF2-40B4-BE49-F238E27FC236}">
                <a16:creationId xmlns:a16="http://schemas.microsoft.com/office/drawing/2014/main" id="{65E4B411-1998-4383-9F88-350221224C5D}"/>
              </a:ext>
            </a:extLst>
          </p:cNvPr>
          <p:cNvSpPr>
            <a:spLocks noGrp="1"/>
          </p:cNvSpPr>
          <p:nvPr>
            <p:ph sz="half" idx="1"/>
          </p:nvPr>
        </p:nvSpPr>
        <p:spPr/>
        <p:txBody>
          <a:bodyPr/>
          <a:lstStyle/>
          <a:p>
            <a:pPr marL="298350" indent="-285750">
              <a:buFont typeface="Arial" panose="020B0604020202020204" pitchFamily="34" charset="0"/>
              <a:buChar char="•"/>
            </a:pPr>
            <a:r>
              <a:rPr lang="de-DE" dirty="0"/>
              <a:t>Tech Model Railroad Club (1950er)</a:t>
            </a:r>
          </a:p>
          <a:p>
            <a:pPr marL="298350" indent="-285750">
              <a:buFont typeface="Arial" panose="020B0604020202020204" pitchFamily="34" charset="0"/>
              <a:buChar char="•"/>
            </a:pPr>
            <a:r>
              <a:rPr lang="de-DE" dirty="0"/>
              <a:t>Hackerkultur an akademischen Einrichtungen (1960er/1970er) </a:t>
            </a:r>
          </a:p>
          <a:p>
            <a:pPr marL="298350" indent="-285750">
              <a:buFont typeface="Arial" panose="020B0604020202020204" pitchFamily="34" charset="0"/>
              <a:buChar char="•"/>
            </a:pPr>
            <a:r>
              <a:rPr lang="de-DE" dirty="0" err="1"/>
              <a:t>Phreaking</a:t>
            </a:r>
            <a:r>
              <a:rPr lang="de-DE" dirty="0"/>
              <a:t>- &amp; Heimcomputerszene (1970er)</a:t>
            </a:r>
          </a:p>
          <a:p>
            <a:pPr marL="298350" indent="-285750">
              <a:buFont typeface="Arial" panose="020B0604020202020204" pitchFamily="34" charset="0"/>
              <a:buChar char="•"/>
            </a:pPr>
            <a:r>
              <a:rPr lang="de-DE" dirty="0"/>
              <a:t>Cracker (1980er)</a:t>
            </a:r>
          </a:p>
          <a:p>
            <a:pPr marL="501750" lvl="1" indent="-285750">
              <a:buFont typeface="Arial" panose="020B0604020202020204" pitchFamily="34" charset="0"/>
              <a:buChar char="•"/>
            </a:pPr>
            <a:r>
              <a:rPr lang="de-DE" dirty="0"/>
              <a:t>schlecht abgrenzbar, Sammelbegriff für viele</a:t>
            </a:r>
          </a:p>
          <a:p>
            <a:pPr marL="298350" indent="-285750">
              <a:buFont typeface="Arial" panose="020B0604020202020204" pitchFamily="34" charset="0"/>
              <a:buChar char="•"/>
            </a:pPr>
            <a:r>
              <a:rPr lang="de-DE" dirty="0"/>
              <a:t>Freie-Software-Bewegung (1980er)</a:t>
            </a:r>
          </a:p>
          <a:p>
            <a:pPr marL="501750" lvl="1" indent="-285750">
              <a:buFont typeface="Arial" panose="020B0604020202020204" pitchFamily="34" charset="0"/>
              <a:buChar char="•"/>
            </a:pPr>
            <a:r>
              <a:rPr lang="de-DE" dirty="0"/>
              <a:t>Open-Source-Bewegung</a:t>
            </a:r>
          </a:p>
          <a:p>
            <a:pPr marL="501750" lvl="1" indent="-285750">
              <a:buFont typeface="Arial" panose="020B0604020202020204" pitchFamily="34" charset="0"/>
              <a:buChar char="•"/>
            </a:pPr>
            <a:r>
              <a:rPr lang="de-DE" dirty="0"/>
              <a:t>Freie-Hardware-Bewegung</a:t>
            </a:r>
          </a:p>
          <a:p>
            <a:endParaRPr lang="de-DE" dirty="0"/>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15"/>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16"/>
          </p:nvPr>
        </p:nvSpPr>
        <p:spPr/>
        <p:txBody>
          <a:bodyPr/>
          <a:lstStyle/>
          <a:p>
            <a:fld id="{6567D7EC-8799-48C5-898A-08E264972062}" type="slidenum">
              <a:rPr lang="de-DE" smtClean="0"/>
              <a:pPr/>
              <a:t>8</a:t>
            </a:fld>
            <a:endParaRPr lang="de-DE" dirty="0"/>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17"/>
          </p:nvPr>
        </p:nvSpPr>
        <p:spPr/>
        <p:txBody>
          <a:bodyPr/>
          <a:lstStyle/>
          <a:p>
            <a:r>
              <a:rPr lang="de-DE" dirty="0"/>
              <a:t>|    15.02.2019</a:t>
            </a:r>
          </a:p>
        </p:txBody>
      </p:sp>
      <p:graphicFrame>
        <p:nvGraphicFramePr>
          <p:cNvPr id="32" name="Diagramm 31">
            <a:extLst>
              <a:ext uri="{FF2B5EF4-FFF2-40B4-BE49-F238E27FC236}">
                <a16:creationId xmlns:a16="http://schemas.microsoft.com/office/drawing/2014/main" id="{AE82BFD2-82C8-4931-AFC7-A5DAB95AF380}"/>
              </a:ext>
            </a:extLst>
          </p:cNvPr>
          <p:cNvGraphicFramePr/>
          <p:nvPr>
            <p:extLst>
              <p:ext uri="{D42A27DB-BD31-4B8C-83A1-F6EECF244321}">
                <p14:modId xmlns:p14="http://schemas.microsoft.com/office/powerpoint/2010/main" val="3611696155"/>
              </p:ext>
            </p:extLst>
          </p:nvPr>
        </p:nvGraphicFramePr>
        <p:xfrm>
          <a:off x="6095999" y="1201194"/>
          <a:ext cx="5717309" cy="49371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25233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D581E2F5-DB04-43F4-AE34-00D128343294}"/>
              </a:ext>
            </a:extLst>
          </p:cNvPr>
          <p:cNvSpPr>
            <a:spLocks noGrp="1"/>
          </p:cNvSpPr>
          <p:nvPr>
            <p:ph type="body" sz="quarter" idx="27"/>
          </p:nvPr>
        </p:nvSpPr>
        <p:spPr>
          <a:xfrm>
            <a:off x="8453431" y="2213148"/>
            <a:ext cx="2862009" cy="4287245"/>
          </a:xfrm>
        </p:spPr>
        <p:txBody>
          <a:bodyPr/>
          <a:lstStyle/>
          <a:p>
            <a:endParaRPr lang="de-DE" dirty="0"/>
          </a:p>
        </p:txBody>
      </p:sp>
      <p:sp>
        <p:nvSpPr>
          <p:cNvPr id="4" name="Textplatzhalter 3">
            <a:extLst>
              <a:ext uri="{FF2B5EF4-FFF2-40B4-BE49-F238E27FC236}">
                <a16:creationId xmlns:a16="http://schemas.microsoft.com/office/drawing/2014/main" id="{3754E613-7A08-47FB-AFE9-F98078D34078}"/>
              </a:ext>
            </a:extLst>
          </p:cNvPr>
          <p:cNvSpPr>
            <a:spLocks noGrp="1"/>
          </p:cNvSpPr>
          <p:nvPr>
            <p:ph type="body" sz="quarter" idx="26"/>
          </p:nvPr>
        </p:nvSpPr>
        <p:spPr>
          <a:xfrm>
            <a:off x="5336866" y="2213148"/>
            <a:ext cx="2862009" cy="4287245"/>
          </a:xfrm>
        </p:spPr>
        <p:txBody>
          <a:bodyPr/>
          <a:lstStyle/>
          <a:p>
            <a:endParaRPr lang="de-DE" dirty="0"/>
          </a:p>
        </p:txBody>
      </p:sp>
      <p:sp>
        <p:nvSpPr>
          <p:cNvPr id="2" name="Textplatzhalter 1">
            <a:extLst>
              <a:ext uri="{FF2B5EF4-FFF2-40B4-BE49-F238E27FC236}">
                <a16:creationId xmlns:a16="http://schemas.microsoft.com/office/drawing/2014/main" id="{5CC71C40-C0AF-4243-AC6E-A49A8373564E}"/>
              </a:ext>
            </a:extLst>
          </p:cNvPr>
          <p:cNvSpPr>
            <a:spLocks noGrp="1"/>
          </p:cNvSpPr>
          <p:nvPr>
            <p:ph type="body" sz="quarter" idx="24"/>
          </p:nvPr>
        </p:nvSpPr>
        <p:spPr>
          <a:xfrm>
            <a:off x="2285602" y="2213148"/>
            <a:ext cx="2862009" cy="4287245"/>
          </a:xfrm>
        </p:spPr>
        <p:txBody>
          <a:bodyPr/>
          <a:lstStyle/>
          <a:p>
            <a:endParaRPr lang="de-DE" dirty="0"/>
          </a:p>
        </p:txBody>
      </p:sp>
      <p:sp>
        <p:nvSpPr>
          <p:cNvPr id="29" name="Ellipse 28">
            <a:extLst>
              <a:ext uri="{FF2B5EF4-FFF2-40B4-BE49-F238E27FC236}">
                <a16:creationId xmlns:a16="http://schemas.microsoft.com/office/drawing/2014/main" id="{71235480-0F13-4AB8-AB05-DBA00653AAFC}"/>
              </a:ext>
            </a:extLst>
          </p:cNvPr>
          <p:cNvSpPr/>
          <p:nvPr/>
        </p:nvSpPr>
        <p:spPr>
          <a:xfrm>
            <a:off x="10134273" y="4745086"/>
            <a:ext cx="828000" cy="828000"/>
          </a:xfrm>
          <a:prstGeom prst="ellipse">
            <a:avLst/>
          </a:prstGeom>
          <a:gradFill flip="none" rotWithShape="1">
            <a:gsLst>
              <a:gs pos="0">
                <a:srgbClr val="0087C1">
                  <a:tint val="66000"/>
                  <a:satMod val="160000"/>
                </a:srgbClr>
              </a:gs>
              <a:gs pos="50000">
                <a:srgbClr val="0087C1">
                  <a:tint val="44500"/>
                  <a:satMod val="160000"/>
                </a:srgbClr>
              </a:gs>
              <a:gs pos="100000">
                <a:srgbClr val="0087C1">
                  <a:tint val="23500"/>
                  <a:satMod val="160000"/>
                </a:srgbClr>
              </a:gs>
            </a:gsLst>
            <a:path path="circle">
              <a:fillToRect l="50000" t="50000" r="50000" b="50000"/>
            </a:path>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b="1" dirty="0">
                <a:solidFill>
                  <a:schemeClr val="tx1"/>
                </a:solidFill>
              </a:rPr>
              <a:t>„gut“</a:t>
            </a:r>
          </a:p>
        </p:txBody>
      </p:sp>
      <p:sp>
        <p:nvSpPr>
          <p:cNvPr id="30" name="Ellipse 29">
            <a:extLst>
              <a:ext uri="{FF2B5EF4-FFF2-40B4-BE49-F238E27FC236}">
                <a16:creationId xmlns:a16="http://schemas.microsoft.com/office/drawing/2014/main" id="{82B7670E-3BFE-40BF-A64D-E076CBACE0AB}"/>
              </a:ext>
            </a:extLst>
          </p:cNvPr>
          <p:cNvSpPr/>
          <p:nvPr/>
        </p:nvSpPr>
        <p:spPr>
          <a:xfrm>
            <a:off x="10134273" y="5573086"/>
            <a:ext cx="828000" cy="828000"/>
          </a:xfrm>
          <a:prstGeom prst="ellipse">
            <a:avLst/>
          </a:prstGeom>
          <a:gradFill flip="none" rotWithShape="1">
            <a:gsLst>
              <a:gs pos="0">
                <a:srgbClr val="0087C1">
                  <a:tint val="66000"/>
                  <a:satMod val="160000"/>
                </a:srgbClr>
              </a:gs>
              <a:gs pos="50000">
                <a:srgbClr val="0087C1">
                  <a:tint val="44500"/>
                  <a:satMod val="160000"/>
                </a:srgbClr>
              </a:gs>
              <a:gs pos="100000">
                <a:srgbClr val="0087C1">
                  <a:tint val="23500"/>
                  <a:satMod val="160000"/>
                </a:srgbClr>
              </a:gs>
            </a:gsLst>
            <a:path path="circle">
              <a:fillToRect l="50000" t="50000" r="50000" b="50000"/>
            </a:path>
            <a:tileRect/>
          </a:gra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700" b="1" dirty="0">
                <a:solidFill>
                  <a:schemeClr val="tx1"/>
                </a:solidFill>
              </a:rPr>
              <a:t>„böse“</a:t>
            </a:r>
          </a:p>
        </p:txBody>
      </p:sp>
      <p:sp>
        <p:nvSpPr>
          <p:cNvPr id="23" name="Ellipse 22">
            <a:extLst>
              <a:ext uri="{FF2B5EF4-FFF2-40B4-BE49-F238E27FC236}">
                <a16:creationId xmlns:a16="http://schemas.microsoft.com/office/drawing/2014/main" id="{3971D00F-5976-4EDF-A0D4-FCA8D26FB806}"/>
              </a:ext>
            </a:extLst>
          </p:cNvPr>
          <p:cNvSpPr/>
          <p:nvPr/>
        </p:nvSpPr>
        <p:spPr>
          <a:xfrm>
            <a:off x="7043705" y="4710250"/>
            <a:ext cx="828000" cy="828000"/>
          </a:xfrm>
          <a:prstGeom prst="ellipse">
            <a:avLst/>
          </a:prstGeom>
          <a:gradFill flip="none" rotWithShape="1">
            <a:gsLst>
              <a:gs pos="0">
                <a:srgbClr val="0087C1">
                  <a:tint val="66000"/>
                  <a:satMod val="160000"/>
                </a:srgbClr>
              </a:gs>
              <a:gs pos="50000">
                <a:srgbClr val="0087C1">
                  <a:tint val="44500"/>
                  <a:satMod val="160000"/>
                </a:srgbClr>
              </a:gs>
              <a:gs pos="100000">
                <a:srgbClr val="0087C1">
                  <a:tint val="23500"/>
                  <a:satMod val="160000"/>
                </a:srgbClr>
              </a:gs>
            </a:gsLst>
            <a:path path="circle">
              <a:fillToRect l="50000" t="50000" r="50000" b="50000"/>
            </a:path>
            <a:tileRect/>
          </a:gra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b="1" dirty="0">
                <a:solidFill>
                  <a:schemeClr val="tx1"/>
                </a:solidFill>
              </a:rPr>
              <a:t>„gut“</a:t>
            </a:r>
          </a:p>
        </p:txBody>
      </p:sp>
      <p:sp>
        <p:nvSpPr>
          <p:cNvPr id="24" name="Ellipse 23">
            <a:extLst>
              <a:ext uri="{FF2B5EF4-FFF2-40B4-BE49-F238E27FC236}">
                <a16:creationId xmlns:a16="http://schemas.microsoft.com/office/drawing/2014/main" id="{A8CBE41B-F5ED-46EE-8334-8BDE24621C9D}"/>
              </a:ext>
            </a:extLst>
          </p:cNvPr>
          <p:cNvSpPr/>
          <p:nvPr/>
        </p:nvSpPr>
        <p:spPr>
          <a:xfrm>
            <a:off x="7043705" y="5573086"/>
            <a:ext cx="828000" cy="828000"/>
          </a:xfrm>
          <a:prstGeom prst="ellipse">
            <a:avLst/>
          </a:prstGeom>
          <a:gradFill flip="none" rotWithShape="1">
            <a:gsLst>
              <a:gs pos="0">
                <a:srgbClr val="0087C1">
                  <a:tint val="66000"/>
                  <a:satMod val="160000"/>
                </a:srgbClr>
              </a:gs>
              <a:gs pos="50000">
                <a:srgbClr val="0087C1">
                  <a:tint val="44500"/>
                  <a:satMod val="160000"/>
                </a:srgbClr>
              </a:gs>
              <a:gs pos="100000">
                <a:srgbClr val="0087C1">
                  <a:tint val="23500"/>
                  <a:satMod val="160000"/>
                </a:srgbClr>
              </a:gs>
            </a:gsLst>
            <a:path path="circle">
              <a:fillToRect l="50000" t="50000" r="50000" b="50000"/>
            </a:path>
            <a:tileRect/>
          </a:gra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700" b="1" dirty="0">
                <a:solidFill>
                  <a:schemeClr val="tx1"/>
                </a:solidFill>
              </a:rPr>
              <a:t>„böse“</a:t>
            </a:r>
          </a:p>
        </p:txBody>
      </p:sp>
      <p:sp>
        <p:nvSpPr>
          <p:cNvPr id="15" name="Ellipse 14">
            <a:extLst>
              <a:ext uri="{FF2B5EF4-FFF2-40B4-BE49-F238E27FC236}">
                <a16:creationId xmlns:a16="http://schemas.microsoft.com/office/drawing/2014/main" id="{585597C6-A860-44C3-A9A5-13B450293462}"/>
              </a:ext>
            </a:extLst>
          </p:cNvPr>
          <p:cNvSpPr/>
          <p:nvPr/>
        </p:nvSpPr>
        <p:spPr>
          <a:xfrm>
            <a:off x="2383734" y="4655668"/>
            <a:ext cx="1800000" cy="1800000"/>
          </a:xfrm>
          <a:prstGeom prst="ellipse">
            <a:avLst/>
          </a:prstGeom>
          <a:gradFill flip="none" rotWithShape="1">
            <a:gsLst>
              <a:gs pos="0">
                <a:srgbClr val="0087C1">
                  <a:tint val="66000"/>
                  <a:satMod val="160000"/>
                </a:srgbClr>
              </a:gs>
              <a:gs pos="50000">
                <a:srgbClr val="0087C1">
                  <a:tint val="44500"/>
                  <a:satMod val="160000"/>
                </a:srgbClr>
              </a:gs>
              <a:gs pos="100000">
                <a:srgbClr val="0087C1">
                  <a:tint val="23500"/>
                  <a:satMod val="160000"/>
                </a:srgb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9" name="Titel 8">
            <a:extLst>
              <a:ext uri="{FF2B5EF4-FFF2-40B4-BE49-F238E27FC236}">
                <a16:creationId xmlns:a16="http://schemas.microsoft.com/office/drawing/2014/main" id="{96E1EBE7-470D-42CE-B71F-49B305CF05B3}"/>
              </a:ext>
            </a:extLst>
          </p:cNvPr>
          <p:cNvSpPr>
            <a:spLocks noGrp="1"/>
          </p:cNvSpPr>
          <p:nvPr>
            <p:ph type="title"/>
          </p:nvPr>
        </p:nvSpPr>
        <p:spPr/>
        <p:txBody>
          <a:bodyPr/>
          <a:lstStyle/>
          <a:p>
            <a:r>
              <a:rPr lang="de-DE" dirty="0"/>
              <a:t>Hacker vs. Cracker</a:t>
            </a:r>
          </a:p>
        </p:txBody>
      </p:sp>
      <p:sp>
        <p:nvSpPr>
          <p:cNvPr id="10" name="Inhaltsplatzhalter 9">
            <a:extLst>
              <a:ext uri="{FF2B5EF4-FFF2-40B4-BE49-F238E27FC236}">
                <a16:creationId xmlns:a16="http://schemas.microsoft.com/office/drawing/2014/main" id="{AEF47345-B5B3-406A-90DE-C79BB71F84FE}"/>
              </a:ext>
            </a:extLst>
          </p:cNvPr>
          <p:cNvSpPr>
            <a:spLocks noGrp="1"/>
          </p:cNvSpPr>
          <p:nvPr>
            <p:ph type="body" sz="quarter" idx="23"/>
          </p:nvPr>
        </p:nvSpPr>
        <p:spPr>
          <a:xfrm>
            <a:off x="2285602" y="1674000"/>
            <a:ext cx="2862009" cy="803326"/>
          </a:xfrm>
        </p:spPr>
        <p:txBody>
          <a:bodyPr/>
          <a:lstStyle/>
          <a:p>
            <a:r>
              <a:rPr lang="de-DE" dirty="0"/>
              <a:t>Öffentliche Sicht</a:t>
            </a:r>
          </a:p>
        </p:txBody>
      </p:sp>
      <p:sp>
        <p:nvSpPr>
          <p:cNvPr id="11" name="Untertitel 10">
            <a:extLst>
              <a:ext uri="{FF2B5EF4-FFF2-40B4-BE49-F238E27FC236}">
                <a16:creationId xmlns:a16="http://schemas.microsoft.com/office/drawing/2014/main" id="{741D2C1C-92A8-4697-9695-58A858EF67D1}"/>
              </a:ext>
            </a:extLst>
          </p:cNvPr>
          <p:cNvSpPr>
            <a:spLocks noGrp="1"/>
          </p:cNvSpPr>
          <p:nvPr>
            <p:ph type="subTitle" idx="13"/>
          </p:nvPr>
        </p:nvSpPr>
        <p:spPr/>
        <p:txBody>
          <a:bodyPr/>
          <a:lstStyle/>
          <a:p>
            <a:r>
              <a:rPr lang="de-DE" sz="2000" dirty="0"/>
              <a:t>Geschichtlicher Hintergrund</a:t>
            </a:r>
            <a:endParaRPr lang="de-DE" sz="2800" dirty="0"/>
          </a:p>
          <a:p>
            <a:endParaRPr lang="de-DE" dirty="0"/>
          </a:p>
        </p:txBody>
      </p:sp>
      <p:sp>
        <p:nvSpPr>
          <p:cNvPr id="7" name="Fußzeilenplatzhalter 6">
            <a:extLst>
              <a:ext uri="{FF2B5EF4-FFF2-40B4-BE49-F238E27FC236}">
                <a16:creationId xmlns:a16="http://schemas.microsoft.com/office/drawing/2014/main" id="{584E55FC-217C-42D2-9315-E2F037BDCC2F}"/>
              </a:ext>
            </a:extLst>
          </p:cNvPr>
          <p:cNvSpPr>
            <a:spLocks noGrp="1"/>
          </p:cNvSpPr>
          <p:nvPr>
            <p:ph type="ftr" sz="quarter" idx="21"/>
          </p:nvPr>
        </p:nvSpPr>
        <p:spPr/>
        <p:txBody>
          <a:bodyPr/>
          <a:lstStyle/>
          <a:p>
            <a:r>
              <a:rPr lang="de-DE"/>
              <a:t>|    Fußzeile Universität Augsburg</a:t>
            </a:r>
            <a:endParaRPr lang="de-DE" dirty="0"/>
          </a:p>
        </p:txBody>
      </p:sp>
      <p:sp>
        <p:nvSpPr>
          <p:cNvPr id="8" name="Foliennummernplatzhalter 7">
            <a:extLst>
              <a:ext uri="{FF2B5EF4-FFF2-40B4-BE49-F238E27FC236}">
                <a16:creationId xmlns:a16="http://schemas.microsoft.com/office/drawing/2014/main" id="{CDB9DCC4-09E7-44B6-834F-E4BDE24383B7}"/>
              </a:ext>
            </a:extLst>
          </p:cNvPr>
          <p:cNvSpPr>
            <a:spLocks noGrp="1"/>
          </p:cNvSpPr>
          <p:nvPr>
            <p:ph type="sldNum" sz="quarter" idx="22"/>
          </p:nvPr>
        </p:nvSpPr>
        <p:spPr/>
        <p:txBody>
          <a:bodyPr/>
          <a:lstStyle/>
          <a:p>
            <a:fld id="{6567D7EC-8799-48C5-898A-08E264972062}" type="slidenum">
              <a:rPr lang="de-DE" smtClean="0"/>
              <a:pPr/>
              <a:t>9</a:t>
            </a:fld>
            <a:endParaRPr lang="de-DE" dirty="0"/>
          </a:p>
        </p:txBody>
      </p:sp>
      <p:sp>
        <p:nvSpPr>
          <p:cNvPr id="3" name="Textplatzhalter 2">
            <a:extLst>
              <a:ext uri="{FF2B5EF4-FFF2-40B4-BE49-F238E27FC236}">
                <a16:creationId xmlns:a16="http://schemas.microsoft.com/office/drawing/2014/main" id="{28D31CD0-1CEC-4EF9-B617-46EC51FB7230}"/>
              </a:ext>
            </a:extLst>
          </p:cNvPr>
          <p:cNvSpPr>
            <a:spLocks noGrp="1"/>
          </p:cNvSpPr>
          <p:nvPr>
            <p:ph type="body" sz="quarter" idx="25"/>
          </p:nvPr>
        </p:nvSpPr>
        <p:spPr>
          <a:xfrm>
            <a:off x="5336866" y="1674000"/>
            <a:ext cx="2862009" cy="803326"/>
          </a:xfrm>
        </p:spPr>
        <p:txBody>
          <a:bodyPr/>
          <a:lstStyle/>
          <a:p>
            <a:r>
              <a:rPr lang="de-DE" dirty="0"/>
              <a:t>Akademische Hacker</a:t>
            </a:r>
          </a:p>
        </p:txBody>
      </p:sp>
      <p:sp>
        <p:nvSpPr>
          <p:cNvPr id="12" name="Textplatzhalter 11">
            <a:extLst>
              <a:ext uri="{FF2B5EF4-FFF2-40B4-BE49-F238E27FC236}">
                <a16:creationId xmlns:a16="http://schemas.microsoft.com/office/drawing/2014/main" id="{08CC0433-4288-4609-9685-0F177AA4C093}"/>
              </a:ext>
            </a:extLst>
          </p:cNvPr>
          <p:cNvSpPr>
            <a:spLocks noGrp="1"/>
          </p:cNvSpPr>
          <p:nvPr>
            <p:ph type="body" sz="quarter" idx="28"/>
          </p:nvPr>
        </p:nvSpPr>
        <p:spPr>
          <a:xfrm>
            <a:off x="8453431" y="1674000"/>
            <a:ext cx="2862009" cy="803326"/>
          </a:xfrm>
        </p:spPr>
        <p:txBody>
          <a:bodyPr/>
          <a:lstStyle/>
          <a:p>
            <a:r>
              <a:rPr lang="de-DE" dirty="0"/>
              <a:t>Computersicherheit-Hacker</a:t>
            </a:r>
          </a:p>
        </p:txBody>
      </p:sp>
      <p:sp>
        <p:nvSpPr>
          <p:cNvPr id="6" name="Datumsplatzhalter 5">
            <a:extLst>
              <a:ext uri="{FF2B5EF4-FFF2-40B4-BE49-F238E27FC236}">
                <a16:creationId xmlns:a16="http://schemas.microsoft.com/office/drawing/2014/main" id="{4E1EAE29-0F36-46BA-86B2-7415829A4789}"/>
              </a:ext>
            </a:extLst>
          </p:cNvPr>
          <p:cNvSpPr>
            <a:spLocks noGrp="1"/>
          </p:cNvSpPr>
          <p:nvPr>
            <p:ph type="dt" sz="half" idx="2"/>
          </p:nvPr>
        </p:nvSpPr>
        <p:spPr/>
        <p:txBody>
          <a:bodyPr/>
          <a:lstStyle/>
          <a:p>
            <a:r>
              <a:rPr lang="de-DE" dirty="0"/>
              <a:t>|    15.02.2019</a:t>
            </a:r>
          </a:p>
        </p:txBody>
      </p:sp>
      <p:sp>
        <p:nvSpPr>
          <p:cNvPr id="17" name="Ellipse 16">
            <a:extLst>
              <a:ext uri="{FF2B5EF4-FFF2-40B4-BE49-F238E27FC236}">
                <a16:creationId xmlns:a16="http://schemas.microsoft.com/office/drawing/2014/main" id="{1C2914DE-22C4-42F4-B025-FB5E89C69AF2}"/>
              </a:ext>
            </a:extLst>
          </p:cNvPr>
          <p:cNvSpPr/>
          <p:nvPr/>
        </p:nvSpPr>
        <p:spPr>
          <a:xfrm>
            <a:off x="3991344" y="4710250"/>
            <a:ext cx="828000" cy="828000"/>
          </a:xfrm>
          <a:prstGeom prst="ellipse">
            <a:avLst/>
          </a:prstGeom>
          <a:gradFill flip="none" rotWithShape="1">
            <a:gsLst>
              <a:gs pos="0">
                <a:srgbClr val="0087C1">
                  <a:tint val="66000"/>
                  <a:satMod val="160000"/>
                </a:srgbClr>
              </a:gs>
              <a:gs pos="50000">
                <a:srgbClr val="0087C1">
                  <a:tint val="44500"/>
                  <a:satMod val="160000"/>
                </a:srgbClr>
              </a:gs>
              <a:gs pos="100000">
                <a:srgbClr val="0087C1">
                  <a:tint val="23500"/>
                  <a:satMod val="160000"/>
                </a:srgbClr>
              </a:gs>
            </a:gsLst>
            <a:path path="circle">
              <a:fillToRect l="50000" t="50000" r="50000" b="50000"/>
            </a:path>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b="1" dirty="0">
                <a:solidFill>
                  <a:schemeClr val="tx1"/>
                </a:solidFill>
              </a:rPr>
              <a:t>„gut“</a:t>
            </a:r>
          </a:p>
        </p:txBody>
      </p:sp>
      <p:sp>
        <p:nvSpPr>
          <p:cNvPr id="18" name="Ellipse 17">
            <a:extLst>
              <a:ext uri="{FF2B5EF4-FFF2-40B4-BE49-F238E27FC236}">
                <a16:creationId xmlns:a16="http://schemas.microsoft.com/office/drawing/2014/main" id="{0C6CD8A5-A79B-4B1C-A4BA-DADB9BC4F4C5}"/>
              </a:ext>
            </a:extLst>
          </p:cNvPr>
          <p:cNvSpPr/>
          <p:nvPr/>
        </p:nvSpPr>
        <p:spPr>
          <a:xfrm>
            <a:off x="3991344" y="5573086"/>
            <a:ext cx="828000" cy="828000"/>
          </a:xfrm>
          <a:prstGeom prst="ellipse">
            <a:avLst/>
          </a:prstGeom>
          <a:gradFill flip="none" rotWithShape="1">
            <a:gsLst>
              <a:gs pos="0">
                <a:srgbClr val="0087C1">
                  <a:tint val="66000"/>
                  <a:satMod val="160000"/>
                </a:srgbClr>
              </a:gs>
              <a:gs pos="50000">
                <a:srgbClr val="0087C1">
                  <a:tint val="44500"/>
                  <a:satMod val="160000"/>
                </a:srgbClr>
              </a:gs>
              <a:gs pos="100000">
                <a:srgbClr val="0087C1">
                  <a:tint val="23500"/>
                  <a:satMod val="160000"/>
                </a:srgbClr>
              </a:gs>
            </a:gsLst>
            <a:path path="circle">
              <a:fillToRect l="50000" t="50000" r="50000" b="50000"/>
            </a:path>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700" b="1" dirty="0">
                <a:solidFill>
                  <a:schemeClr val="tx1"/>
                </a:solidFill>
              </a:rPr>
              <a:t>„böse“</a:t>
            </a:r>
          </a:p>
        </p:txBody>
      </p:sp>
      <p:sp>
        <p:nvSpPr>
          <p:cNvPr id="19" name="Textfeld 18">
            <a:extLst>
              <a:ext uri="{FF2B5EF4-FFF2-40B4-BE49-F238E27FC236}">
                <a16:creationId xmlns:a16="http://schemas.microsoft.com/office/drawing/2014/main" id="{5D586C37-A134-4AFF-9358-65555779BD18}"/>
              </a:ext>
            </a:extLst>
          </p:cNvPr>
          <p:cNvSpPr txBox="1"/>
          <p:nvPr/>
        </p:nvSpPr>
        <p:spPr>
          <a:xfrm>
            <a:off x="2434688" y="2507146"/>
            <a:ext cx="1199367" cy="307777"/>
          </a:xfrm>
          <a:prstGeom prst="rect">
            <a:avLst/>
          </a:prstGeom>
          <a:noFill/>
        </p:spPr>
        <p:txBody>
          <a:bodyPr wrap="none" rtlCol="0">
            <a:spAutoFit/>
          </a:bodyPr>
          <a:lstStyle/>
          <a:p>
            <a:r>
              <a:rPr lang="de-DE" sz="1400" dirty="0"/>
              <a:t>Tüftler*innen</a:t>
            </a:r>
          </a:p>
        </p:txBody>
      </p:sp>
      <p:sp>
        <p:nvSpPr>
          <p:cNvPr id="20" name="Textfeld 19">
            <a:extLst>
              <a:ext uri="{FF2B5EF4-FFF2-40B4-BE49-F238E27FC236}">
                <a16:creationId xmlns:a16="http://schemas.microsoft.com/office/drawing/2014/main" id="{F96AF7C0-00E1-4CA8-880A-4A2729263C3A}"/>
              </a:ext>
            </a:extLst>
          </p:cNvPr>
          <p:cNvSpPr txBox="1"/>
          <p:nvPr/>
        </p:nvSpPr>
        <p:spPr>
          <a:xfrm>
            <a:off x="3634055" y="2522536"/>
            <a:ext cx="1513556" cy="276999"/>
          </a:xfrm>
          <a:prstGeom prst="rect">
            <a:avLst/>
          </a:prstGeom>
          <a:noFill/>
        </p:spPr>
        <p:txBody>
          <a:bodyPr wrap="none" rtlCol="0">
            <a:spAutoFit/>
          </a:bodyPr>
          <a:lstStyle/>
          <a:p>
            <a:r>
              <a:rPr lang="de-DE" sz="1200" dirty="0"/>
              <a:t>Computersicherheit</a:t>
            </a:r>
          </a:p>
        </p:txBody>
      </p:sp>
      <p:sp>
        <p:nvSpPr>
          <p:cNvPr id="22" name="Ellipse 21">
            <a:extLst>
              <a:ext uri="{FF2B5EF4-FFF2-40B4-BE49-F238E27FC236}">
                <a16:creationId xmlns:a16="http://schemas.microsoft.com/office/drawing/2014/main" id="{983961FD-6263-49E6-89B5-56786997E378}"/>
              </a:ext>
            </a:extLst>
          </p:cNvPr>
          <p:cNvSpPr/>
          <p:nvPr/>
        </p:nvSpPr>
        <p:spPr>
          <a:xfrm>
            <a:off x="5436095" y="4655668"/>
            <a:ext cx="1800000" cy="1800000"/>
          </a:xfrm>
          <a:prstGeom prst="ellipse">
            <a:avLst/>
          </a:prstGeom>
          <a:gradFill flip="none" rotWithShape="1">
            <a:gsLst>
              <a:gs pos="0">
                <a:srgbClr val="0087C1">
                  <a:tint val="66000"/>
                  <a:satMod val="160000"/>
                </a:srgbClr>
              </a:gs>
              <a:gs pos="50000">
                <a:srgbClr val="0087C1">
                  <a:tint val="44500"/>
                  <a:satMod val="160000"/>
                </a:srgbClr>
              </a:gs>
              <a:gs pos="100000">
                <a:srgbClr val="0087C1">
                  <a:tint val="23500"/>
                  <a:satMod val="160000"/>
                </a:srgbClr>
              </a:gs>
            </a:gsLst>
            <a:path path="circle">
              <a:fillToRect l="50000" t="50000" r="50000" b="50000"/>
            </a:path>
            <a:tileRect/>
          </a:gra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25" name="Textfeld 24">
            <a:extLst>
              <a:ext uri="{FF2B5EF4-FFF2-40B4-BE49-F238E27FC236}">
                <a16:creationId xmlns:a16="http://schemas.microsoft.com/office/drawing/2014/main" id="{9E555439-74F6-4E8E-857D-8C3D55411568}"/>
              </a:ext>
            </a:extLst>
          </p:cNvPr>
          <p:cNvSpPr txBox="1"/>
          <p:nvPr/>
        </p:nvSpPr>
        <p:spPr>
          <a:xfrm>
            <a:off x="5487049" y="2507146"/>
            <a:ext cx="1199367" cy="307777"/>
          </a:xfrm>
          <a:prstGeom prst="rect">
            <a:avLst/>
          </a:prstGeom>
          <a:noFill/>
        </p:spPr>
        <p:txBody>
          <a:bodyPr wrap="none" rtlCol="0">
            <a:spAutoFit/>
          </a:bodyPr>
          <a:lstStyle/>
          <a:p>
            <a:r>
              <a:rPr lang="de-DE" sz="1400" dirty="0"/>
              <a:t>Tüftler*innen</a:t>
            </a:r>
          </a:p>
        </p:txBody>
      </p:sp>
      <p:sp>
        <p:nvSpPr>
          <p:cNvPr id="26" name="Textfeld 25">
            <a:extLst>
              <a:ext uri="{FF2B5EF4-FFF2-40B4-BE49-F238E27FC236}">
                <a16:creationId xmlns:a16="http://schemas.microsoft.com/office/drawing/2014/main" id="{5DF5690A-C009-42FA-B278-7023445A6E6B}"/>
              </a:ext>
            </a:extLst>
          </p:cNvPr>
          <p:cNvSpPr txBox="1"/>
          <p:nvPr/>
        </p:nvSpPr>
        <p:spPr>
          <a:xfrm>
            <a:off x="6686416" y="2522536"/>
            <a:ext cx="1513556" cy="276999"/>
          </a:xfrm>
          <a:prstGeom prst="rect">
            <a:avLst/>
          </a:prstGeom>
          <a:noFill/>
        </p:spPr>
        <p:txBody>
          <a:bodyPr wrap="none" rtlCol="0">
            <a:spAutoFit/>
          </a:bodyPr>
          <a:lstStyle/>
          <a:p>
            <a:r>
              <a:rPr lang="de-DE" sz="1200" dirty="0"/>
              <a:t>Computersicherheit</a:t>
            </a:r>
          </a:p>
        </p:txBody>
      </p:sp>
      <p:sp>
        <p:nvSpPr>
          <p:cNvPr id="28" name="Ellipse 27">
            <a:extLst>
              <a:ext uri="{FF2B5EF4-FFF2-40B4-BE49-F238E27FC236}">
                <a16:creationId xmlns:a16="http://schemas.microsoft.com/office/drawing/2014/main" id="{BB3F4157-65F4-4A15-A382-1820B8717250}"/>
              </a:ext>
            </a:extLst>
          </p:cNvPr>
          <p:cNvSpPr/>
          <p:nvPr/>
        </p:nvSpPr>
        <p:spPr>
          <a:xfrm>
            <a:off x="8526663" y="4655668"/>
            <a:ext cx="1800000" cy="1800000"/>
          </a:xfrm>
          <a:prstGeom prst="ellipse">
            <a:avLst/>
          </a:prstGeom>
          <a:gradFill flip="none" rotWithShape="1">
            <a:gsLst>
              <a:gs pos="0">
                <a:srgbClr val="0087C1">
                  <a:tint val="66000"/>
                  <a:satMod val="160000"/>
                </a:srgbClr>
              </a:gs>
              <a:gs pos="50000">
                <a:srgbClr val="0087C1">
                  <a:tint val="44500"/>
                  <a:satMod val="160000"/>
                </a:srgbClr>
              </a:gs>
              <a:gs pos="100000">
                <a:srgbClr val="0087C1">
                  <a:tint val="23500"/>
                  <a:satMod val="160000"/>
                </a:srgbClr>
              </a:gs>
            </a:gsLst>
            <a:path path="circle">
              <a:fillToRect l="50000" t="50000" r="50000" b="50000"/>
            </a:path>
            <a:tileRect/>
          </a:gra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31" name="Textfeld 30">
            <a:extLst>
              <a:ext uri="{FF2B5EF4-FFF2-40B4-BE49-F238E27FC236}">
                <a16:creationId xmlns:a16="http://schemas.microsoft.com/office/drawing/2014/main" id="{4910DDC3-68F0-4D9F-8554-7748D4CB1796}"/>
              </a:ext>
            </a:extLst>
          </p:cNvPr>
          <p:cNvSpPr txBox="1"/>
          <p:nvPr/>
        </p:nvSpPr>
        <p:spPr>
          <a:xfrm>
            <a:off x="8577617" y="2507146"/>
            <a:ext cx="1199367" cy="307777"/>
          </a:xfrm>
          <a:prstGeom prst="rect">
            <a:avLst/>
          </a:prstGeom>
          <a:noFill/>
        </p:spPr>
        <p:txBody>
          <a:bodyPr wrap="none" rtlCol="0">
            <a:spAutoFit/>
          </a:bodyPr>
          <a:lstStyle/>
          <a:p>
            <a:r>
              <a:rPr lang="de-DE" sz="1400" dirty="0"/>
              <a:t>Tüftler*innen</a:t>
            </a:r>
          </a:p>
        </p:txBody>
      </p:sp>
      <p:sp>
        <p:nvSpPr>
          <p:cNvPr id="32" name="Textfeld 31">
            <a:extLst>
              <a:ext uri="{FF2B5EF4-FFF2-40B4-BE49-F238E27FC236}">
                <a16:creationId xmlns:a16="http://schemas.microsoft.com/office/drawing/2014/main" id="{8DBFBCBC-FD88-408B-A396-DD46C693EC79}"/>
              </a:ext>
            </a:extLst>
          </p:cNvPr>
          <p:cNvSpPr txBox="1"/>
          <p:nvPr/>
        </p:nvSpPr>
        <p:spPr>
          <a:xfrm>
            <a:off x="9776984" y="2522536"/>
            <a:ext cx="1513556" cy="276999"/>
          </a:xfrm>
          <a:prstGeom prst="rect">
            <a:avLst/>
          </a:prstGeom>
          <a:noFill/>
        </p:spPr>
        <p:txBody>
          <a:bodyPr wrap="none" rtlCol="0">
            <a:spAutoFit/>
          </a:bodyPr>
          <a:lstStyle/>
          <a:p>
            <a:r>
              <a:rPr lang="de-DE" sz="1200" dirty="0"/>
              <a:t>Computersicherheit</a:t>
            </a:r>
          </a:p>
        </p:txBody>
      </p:sp>
      <p:sp>
        <p:nvSpPr>
          <p:cNvPr id="34" name="Ellipse 33">
            <a:extLst>
              <a:ext uri="{FF2B5EF4-FFF2-40B4-BE49-F238E27FC236}">
                <a16:creationId xmlns:a16="http://schemas.microsoft.com/office/drawing/2014/main" id="{F06FD786-6F28-4054-9CEE-442F18BABE27}"/>
              </a:ext>
            </a:extLst>
          </p:cNvPr>
          <p:cNvSpPr/>
          <p:nvPr/>
        </p:nvSpPr>
        <p:spPr>
          <a:xfrm>
            <a:off x="10134268" y="2874705"/>
            <a:ext cx="828000" cy="828000"/>
          </a:xfrm>
          <a:prstGeom prst="ellipse">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0800000" scaled="1"/>
            <a:tileRect/>
          </a:gra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b="1" dirty="0">
                <a:solidFill>
                  <a:schemeClr val="tx1"/>
                </a:solidFill>
              </a:rPr>
              <a:t>„gut“</a:t>
            </a:r>
          </a:p>
        </p:txBody>
      </p:sp>
      <p:sp>
        <p:nvSpPr>
          <p:cNvPr id="35" name="Ellipse 34">
            <a:extLst>
              <a:ext uri="{FF2B5EF4-FFF2-40B4-BE49-F238E27FC236}">
                <a16:creationId xmlns:a16="http://schemas.microsoft.com/office/drawing/2014/main" id="{B2090C35-7663-4D12-AEE7-66FA8F768487}"/>
              </a:ext>
            </a:extLst>
          </p:cNvPr>
          <p:cNvSpPr/>
          <p:nvPr/>
        </p:nvSpPr>
        <p:spPr>
          <a:xfrm>
            <a:off x="10134268" y="3702705"/>
            <a:ext cx="828000" cy="828000"/>
          </a:xfrm>
          <a:prstGeom prst="ellipse">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080000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700" b="1" dirty="0">
                <a:solidFill>
                  <a:schemeClr val="tx1"/>
                </a:solidFill>
              </a:rPr>
              <a:t>„böse“</a:t>
            </a:r>
          </a:p>
        </p:txBody>
      </p:sp>
      <p:sp>
        <p:nvSpPr>
          <p:cNvPr id="37" name="Ellipse 36">
            <a:extLst>
              <a:ext uri="{FF2B5EF4-FFF2-40B4-BE49-F238E27FC236}">
                <a16:creationId xmlns:a16="http://schemas.microsoft.com/office/drawing/2014/main" id="{24941A78-09FE-4CA3-AF1B-0B40F7ABBA86}"/>
              </a:ext>
            </a:extLst>
          </p:cNvPr>
          <p:cNvSpPr/>
          <p:nvPr/>
        </p:nvSpPr>
        <p:spPr>
          <a:xfrm>
            <a:off x="7043700" y="2839869"/>
            <a:ext cx="828000" cy="828000"/>
          </a:xfrm>
          <a:prstGeom prst="ellipse">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080000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b="1" dirty="0">
                <a:solidFill>
                  <a:schemeClr val="tx1"/>
                </a:solidFill>
              </a:rPr>
              <a:t>„gut“</a:t>
            </a:r>
          </a:p>
        </p:txBody>
      </p:sp>
      <p:sp>
        <p:nvSpPr>
          <p:cNvPr id="38" name="Ellipse 37">
            <a:extLst>
              <a:ext uri="{FF2B5EF4-FFF2-40B4-BE49-F238E27FC236}">
                <a16:creationId xmlns:a16="http://schemas.microsoft.com/office/drawing/2014/main" id="{BCF52858-9ACF-49B8-935F-ACD7FF561330}"/>
              </a:ext>
            </a:extLst>
          </p:cNvPr>
          <p:cNvSpPr/>
          <p:nvPr/>
        </p:nvSpPr>
        <p:spPr>
          <a:xfrm>
            <a:off x="7043700" y="3702705"/>
            <a:ext cx="828000" cy="828000"/>
          </a:xfrm>
          <a:prstGeom prst="ellipse">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080000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700" b="1" dirty="0">
                <a:solidFill>
                  <a:schemeClr val="tx1"/>
                </a:solidFill>
              </a:rPr>
              <a:t>„böse“</a:t>
            </a:r>
          </a:p>
        </p:txBody>
      </p:sp>
      <p:sp>
        <p:nvSpPr>
          <p:cNvPr id="39" name="Ellipse 38">
            <a:extLst>
              <a:ext uri="{FF2B5EF4-FFF2-40B4-BE49-F238E27FC236}">
                <a16:creationId xmlns:a16="http://schemas.microsoft.com/office/drawing/2014/main" id="{FF058DF1-98F7-4467-832E-C1B3771D48AF}"/>
              </a:ext>
            </a:extLst>
          </p:cNvPr>
          <p:cNvSpPr>
            <a:spLocks noChangeAspect="1"/>
          </p:cNvSpPr>
          <p:nvPr/>
        </p:nvSpPr>
        <p:spPr>
          <a:xfrm>
            <a:off x="2383731" y="2785291"/>
            <a:ext cx="1800000" cy="1800000"/>
          </a:xfrm>
          <a:prstGeom prst="ellipse">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41" name="Ellipse 40">
            <a:extLst>
              <a:ext uri="{FF2B5EF4-FFF2-40B4-BE49-F238E27FC236}">
                <a16:creationId xmlns:a16="http://schemas.microsoft.com/office/drawing/2014/main" id="{75A8C973-982E-437B-85D9-0FE9C84231FD}"/>
              </a:ext>
            </a:extLst>
          </p:cNvPr>
          <p:cNvSpPr>
            <a:spLocks noChangeAspect="1"/>
          </p:cNvSpPr>
          <p:nvPr/>
        </p:nvSpPr>
        <p:spPr>
          <a:xfrm>
            <a:off x="3991340" y="2839871"/>
            <a:ext cx="828000" cy="828000"/>
          </a:xfrm>
          <a:prstGeom prst="ellipse">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0800000" scaled="1"/>
            <a:tileRect/>
          </a:gra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000" b="1" dirty="0">
                <a:solidFill>
                  <a:schemeClr val="tx1"/>
                </a:solidFill>
              </a:rPr>
              <a:t>„gut“</a:t>
            </a:r>
          </a:p>
        </p:txBody>
      </p:sp>
      <p:sp>
        <p:nvSpPr>
          <p:cNvPr id="42" name="Ellipse 41">
            <a:extLst>
              <a:ext uri="{FF2B5EF4-FFF2-40B4-BE49-F238E27FC236}">
                <a16:creationId xmlns:a16="http://schemas.microsoft.com/office/drawing/2014/main" id="{6BF3948E-5737-4673-9DC1-3B0094A38FBB}"/>
              </a:ext>
            </a:extLst>
          </p:cNvPr>
          <p:cNvSpPr>
            <a:spLocks noChangeAspect="1"/>
          </p:cNvSpPr>
          <p:nvPr/>
        </p:nvSpPr>
        <p:spPr>
          <a:xfrm>
            <a:off x="3991340" y="3702707"/>
            <a:ext cx="828000" cy="828000"/>
          </a:xfrm>
          <a:prstGeom prst="ellipse">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0800000" scaled="1"/>
            <a:tileRect/>
          </a:gra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700" b="1" dirty="0">
                <a:solidFill>
                  <a:schemeClr val="tx1"/>
                </a:solidFill>
              </a:rPr>
              <a:t>„böse“</a:t>
            </a:r>
          </a:p>
        </p:txBody>
      </p:sp>
      <p:sp>
        <p:nvSpPr>
          <p:cNvPr id="43" name="Ellipse 42">
            <a:extLst>
              <a:ext uri="{FF2B5EF4-FFF2-40B4-BE49-F238E27FC236}">
                <a16:creationId xmlns:a16="http://schemas.microsoft.com/office/drawing/2014/main" id="{306CEDB0-6B67-4BD8-887D-86E02D2968CD}"/>
              </a:ext>
            </a:extLst>
          </p:cNvPr>
          <p:cNvSpPr/>
          <p:nvPr/>
        </p:nvSpPr>
        <p:spPr>
          <a:xfrm>
            <a:off x="5436090" y="2785287"/>
            <a:ext cx="1800000" cy="1800000"/>
          </a:xfrm>
          <a:prstGeom prst="ellipse">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0800000" scaled="1"/>
            <a:tileRect/>
          </a:gra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44" name="Ellipse 43">
            <a:extLst>
              <a:ext uri="{FF2B5EF4-FFF2-40B4-BE49-F238E27FC236}">
                <a16:creationId xmlns:a16="http://schemas.microsoft.com/office/drawing/2014/main" id="{F9BE3AF3-1C6A-4179-A4D4-64AEA18EA19D}"/>
              </a:ext>
            </a:extLst>
          </p:cNvPr>
          <p:cNvSpPr/>
          <p:nvPr/>
        </p:nvSpPr>
        <p:spPr>
          <a:xfrm>
            <a:off x="8526658" y="2785287"/>
            <a:ext cx="1800000" cy="1800000"/>
          </a:xfrm>
          <a:prstGeom prst="ellipse">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0800000" scaled="1"/>
            <a:tileRect/>
          </a:grad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13" name="Textfeld 12">
            <a:extLst>
              <a:ext uri="{FF2B5EF4-FFF2-40B4-BE49-F238E27FC236}">
                <a16:creationId xmlns:a16="http://schemas.microsoft.com/office/drawing/2014/main" id="{8F6275BC-D88B-4DFD-8ADC-2D7A868505DF}"/>
              </a:ext>
            </a:extLst>
          </p:cNvPr>
          <p:cNvSpPr txBox="1"/>
          <p:nvPr/>
        </p:nvSpPr>
        <p:spPr>
          <a:xfrm>
            <a:off x="3541814" y="4895923"/>
            <a:ext cx="748923" cy="1200329"/>
          </a:xfrm>
          <a:prstGeom prst="rect">
            <a:avLst/>
          </a:prstGeom>
          <a:noFill/>
        </p:spPr>
        <p:txBody>
          <a:bodyPr wrap="none" rtlCol="0">
            <a:spAutoFit/>
          </a:bodyPr>
          <a:lstStyle/>
          <a:p>
            <a:r>
              <a:rPr lang="de-DE" sz="7200" b="1" dirty="0"/>
              <a:t>?</a:t>
            </a:r>
          </a:p>
        </p:txBody>
      </p:sp>
      <p:sp>
        <p:nvSpPr>
          <p:cNvPr id="16" name="Textfeld 15">
            <a:extLst>
              <a:ext uri="{FF2B5EF4-FFF2-40B4-BE49-F238E27FC236}">
                <a16:creationId xmlns:a16="http://schemas.microsoft.com/office/drawing/2014/main" id="{5AB10FED-4E57-4C2D-AF01-DFF7F8747FAA}"/>
              </a:ext>
            </a:extLst>
          </p:cNvPr>
          <p:cNvSpPr txBox="1"/>
          <p:nvPr/>
        </p:nvSpPr>
        <p:spPr>
          <a:xfrm>
            <a:off x="719400" y="3518039"/>
            <a:ext cx="1074333" cy="369332"/>
          </a:xfrm>
          <a:prstGeom prst="rect">
            <a:avLst/>
          </a:prstGeom>
          <a:noFill/>
        </p:spPr>
        <p:txBody>
          <a:bodyPr wrap="none" rtlCol="0">
            <a:spAutoFit/>
          </a:bodyPr>
          <a:lstStyle/>
          <a:p>
            <a:r>
              <a:rPr lang="de-DE" dirty="0"/>
              <a:t>„Hacker“</a:t>
            </a:r>
          </a:p>
        </p:txBody>
      </p:sp>
      <p:sp>
        <p:nvSpPr>
          <p:cNvPr id="49" name="Textfeld 48">
            <a:extLst>
              <a:ext uri="{FF2B5EF4-FFF2-40B4-BE49-F238E27FC236}">
                <a16:creationId xmlns:a16="http://schemas.microsoft.com/office/drawing/2014/main" id="{520D87F3-2967-4440-985B-C7816DAEAB2B}"/>
              </a:ext>
            </a:extLst>
          </p:cNvPr>
          <p:cNvSpPr txBox="1"/>
          <p:nvPr/>
        </p:nvSpPr>
        <p:spPr>
          <a:xfrm>
            <a:off x="738319" y="5306850"/>
            <a:ext cx="1151277" cy="369332"/>
          </a:xfrm>
          <a:prstGeom prst="rect">
            <a:avLst/>
          </a:prstGeom>
          <a:noFill/>
        </p:spPr>
        <p:txBody>
          <a:bodyPr wrap="none" rtlCol="0">
            <a:spAutoFit/>
          </a:bodyPr>
          <a:lstStyle/>
          <a:p>
            <a:r>
              <a:rPr lang="de-DE" dirty="0"/>
              <a:t>„Cracker“</a:t>
            </a:r>
          </a:p>
        </p:txBody>
      </p:sp>
    </p:spTree>
    <p:extLst>
      <p:ext uri="{BB962C8B-B14F-4D97-AF65-F5344CB8AC3E}">
        <p14:creationId xmlns:p14="http://schemas.microsoft.com/office/powerpoint/2010/main" val="425292047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AGENDAWIZARD" val="&lt;ee4p&gt;&lt;layouts&gt;&lt;layout name=&quot;Box 1&quot; id=&quot;1_1&quot;&gt;&lt;standard&gt;&lt;textframe horizontalAnchor=&quot;1&quot; marginBottom=&quot;6&quot; marginLeft=&quot;0&quot; marginRight=&quot;0&quot; marginTop=&quot;6&quot; orientation=&quot;1&quot; verticalAnchor=&quot;1&quot; /&gt;&lt;font name=&quot;Arial&quot; bold=&quot;0&quot; italic=&quot;0&quot; color=&quot;13&quot; /&gt;&lt;paragraphformat firstLineIndent=&quot;0&quot; leftIndent=&quot;0&quot; rightIndent=&quot;0&quot; lineRuleBefore=&quot;&quot; lineRuleWithin=&quot;&quot; lineRuleAfter=&quot;&quot; spaceBefore=&quot;&quot; spaceWithin=&quot;&quot; spaceAfter=&quot;&quot; /&gt;&lt;fill visible=&quot;0&quot; /&gt;&lt;line visible=&quot;0&quot; /&gt;&lt;bulletformat visible=&quot;0&quot; /&gt;&lt;/standard&gt;&lt;agenda name=&quot;New Agenda&quot; title=&quot;Agenda&quot; subtitle=&quot;&quot; sizingModeId=&quot;2&quot; fontSize=&quot;16&quot; fontSizeAuto=&quot;1&quot; startTime=&quot;540&quot; timeFormatId=&quot;1&quot; startItemNo=&quot;1&quot; createSingleAgendaSlide=&quot;1&quot; createSeparatingSlides=&quot;1&quot; createBackupSlide=&quot;1&quot; /&gt;&lt;columns&gt;&lt;column field=&quot;itemno&quot; label=&quot;No.&quot; checked=&quot;1&quot; leftSpacing=&quot;0&quot; rightSpacing=&quot;0&quot; dock=&quot;1&quot; fixedWidth=&quot;31.50472&quot; /&gt;&lt;column field=&quot;topic&quot; label=&quot;Topic&quot; leftSpacing=&quot;5&quot; rightDistribute=&quot;1&quot; dock=&quot;1&quot; /&gt;&lt;column field=&quot;responsible&quot; label=&quot;Responsible&quot; visible=&quot;1&quot; checked=&quot;1&quot; leftSpacing=&quot;10&quot; rightDistribute=&quot;1&quot; dock=&quot;1&quot; /&gt;&lt;column field=&quot;freecolumn&quot; label=&quot;&quot; visible=&quot;1&quot; checked=&quot;0&quot; leftSpacing=&quot;10&quot; rightDistribute=&quot;1&quot; dock=&quot;1&quot; /&gt;&lt;column field=&quot;timeslot&quot; label=&quot;Time Slot&quot; visible=&quot;1&quot; checked=&quot;1&quot; leftSpacing=&quot;10&quot; rightSpacing=&quot;6&quot; dock=&quot;2&quot; /&gt;&lt;column field=&quot;pageno&quot; label=&quot;Page No.&quot; visible=&quot;1&quot; checked=&quot;0&quot; leftSpacing=&quot;10&quot; rightSpacing=&quot;6&quot; dock=&quot;2&quot; /&gt;&lt;/columns&gt;&lt;position left=&quot;31.125&quot; top=&quot;133.875&quot; width=&quot;657.75&quot; height=&quot;328.875&quot; /&gt;&lt;!--&#10;      &lt;subtitle&gt;&#10;        &lt;position left=&quot;31.25&quot; top=&quot;92.00031&quot; width=&quot;657.75&quot; height=&quot;19.25&quot;/&gt;&#10;        &lt;font size=&quot;16&quot;/&gt;&#10;        &lt;textframe marginBottom=&quot;0&quot; marginTop=&quot;0&quot;/&gt;&#10;        &lt;paragraphformat alignment=&quot;1&quot;/&gt;&#10;      &lt;/subtitle&gt;&#10;   --&gt;&lt;settings allowedSizingModeIds=&quot;1|2&quot; allowedFontSizes=&quot;8|9|10.5|11|12|14|16|18&quot; allowedTimeFormatIds=&quot;1|2|3&quot; slideLayout=&quot;11&quot; customLayoutName=&quot;Nur Titel|Title Only&quot; customLayoutIndex=&quot;&quot; showBreak=&quot;1&quot; singleAgendaSlideSelected=&quot;0&quot; backupSlideTitle=&quot;Backup: %agendaName%&quot; topMargin=&quot;0&quot; leftMargin=&quot;0&quot; allowedLevels=&quot;4&quot; itemNoFormats=&quot;{1}¦{1}.{2}¦{3:alphaLC}¦{3:alphaLC}.{4:alphaLC}&quot; /&gt;&lt;!-- Agenda item formats --&gt;&lt;cases&gt;&lt;case level=&quot;1&quot; selected=&quot;0&quot; break=&quot;0&quot; topMinSpacing=&quot;5&quot; topMaxSpacing=&quot;5&quot; bottomMinSpacing=&quot;0&quot; bottomMaxSpacing=&quot;0&quot;&gt;&lt;element field=&quot;itemno&quot; type=&quot;autoshape&quot; autoShapeType=&quot;1&quot; indent=&quot;(level-1)*(itemSingleHeight+topicLeftSpacing)&quot; indentType=&quot;1&quot;&gt;&lt;textframe marginLeft=&quot;6&quot; marginRight=&quot;6&quot; verticalAnchor=&quot;3&quot; /&gt;&lt;paragraphformat alignment=&quot;2&quot; /&gt;&lt;fill foreColor=&quot;5&quot; visible=&quot;1&quot; /&gt;&lt;font bold=&quot;1&quot; color=&quot;14&quot; /&gt;&lt;/element&gt;&lt;element field=&quot;topic&quot; type=&quot;autoshape&quot; autoShapeType=&quot;1&quot; indent=&quot;(level-1)*(itemSingleHeight+topicLeftSpacing)&quot; indentType=&quot;2&quot;&gt;&lt;paragraphformat alignment=&quot;1&quot; /&gt;&lt;textframe marginLeft=&quot;6&quot; /&gt;&lt;font bold=&quot;1&quot; /&gt;&lt;/element&gt;&lt;element field=&quot;responsible&quot; type=&quot;autoshape&quot; autoShapeType=&quot;1&quot; indent=&quot;(level-1)*(itemSingleHeight+topicLeftSpacing)&quot; indentType=&quot;1&quot;&gt;&lt;paragraphformat alignment=&quot;1&quot; /&gt;&lt;/element&gt;&lt;element field=&quot;freecolumn&quot; type=&quot;autoshape&quot; autoShapeType=&quot;1&quot; indent=&quot;(level-1)*(itemSingleHeight+topicLeftSpacing)&quot; indentType=&quot;1&quot;&gt;&lt;paragraphformat alignment=&quot;1&quot; /&gt;&lt;/element&gt;&lt;element field=&quot;timeslot&quot; type=&quot;autoshape&quot; autoShapeType=&quot;1&quot;&gt;&lt;paragraphformat alignment=&quot;1&quot; /&gt;&lt;/element&gt;&lt;element field=&quot;pageno&quot; type=&quot;autoshape&quot; autoShapeType=&quot;1&quot;&gt;&lt;paragraphformat alignment=&quot;3&quot; /&gt;&lt;/element&gt;&lt;/case&gt;&lt;case level=&quot;1&quot; selected=&quot;1&quot; break=&quot;0&quot; topMinSpacing=&quot;5&quot; topMaxSpacing=&quot;5&quot; bottomMinSpacing=&quot;0&quot; bottomMaxSpacing=&quot;0&quot;&gt;&lt;element type=&quot;autoshape&quot; autoShapeType=&quot;1&quot; value=&quot;&quot;&gt;&lt;position left=&quot;level*(itemSingleHeight+topicLeftSpacing)&quot; top=&quot;0&quot; width=&quot;agendaWidth-topicLeftSpacing-itemNoWidth-(level-1)*(itemSingleHeight+topicLeftSpacing)&quot; height=&quot;itemHeight&quot; /&gt;&lt;fill foreColor=&quot;#D9D9D9&quot; visible=&quot;1&quot; /&gt;&lt;/element&gt;&lt;element field=&quot;itemno&quot; type=&quot;autoshape&quot; autoShapeType=&quot;1&quot; indent=&quot;(level-1)*(itemSingleHeight+topicLeftSpacing)&quot; indentType=&quot;1&quot;&gt;&lt;textframe marginLeft=&quot;6&quot; marginRight=&quot;6&quot; verticalAnchor=&quot;3&quot; /&gt;&lt;paragraphformat alignment=&quot;2&quot; /&gt;&lt;fill foreColor=&quot;5&quot; visible=&quot;1&quot; /&gt;&lt;font bold=&quot;1&quot; color=&quot;14&quot; /&gt;&lt;/element&gt;&lt;element field=&quot;topic&quot; type=&quot;autoshape&quot; autoShapeType=&quot;1&quot; indent=&quot;(level-1)*(itemSingleHeight+topicLeftSpacing)&quot; indentType=&quot;2&quot;&gt;&lt;paragraphformat alignment=&quot;1&quot; /&gt;&lt;font bold=&quot;1&quot; /&gt;&lt;textframe marginLeft=&quot;6&quot; /&gt;&lt;/element&gt;&lt;element field=&quot;responsible&quot; type=&quot;autoshape&quot; autoShapeType=&quot;1&quot; indent=&quot;(level-1)*(itemSingleHeight+topicLeftSpacing)&quot; indentType=&quot;1&quot;&gt;&lt;paragraphformat alignment=&quot;1&quot; /&gt;&lt;/element&gt;&lt;element field=&quot;freecolumn&quot; type=&quot;autoshape&quot; autoShapeType=&quot;1&quot; indent=&quot;(level-1)*(itemSingleHeight+topicLeftSpacing)&quot; indentType=&quot;1&quot;&gt;&lt;paragraphformat alignment=&quot;1&quot; /&gt;&lt;/element&gt;&lt;element field=&quot;timeslot&quot; type=&quot;autoshape&quot; autoShapeType=&quot;1&quot;&gt;&lt;paragraphformat alignment=&quot;1&quot; /&gt;&lt;/element&gt;&lt;element field=&quot;pageno&quot; type=&quot;autoshape&quot; autoShapeType=&quot;1&quot;&gt;&lt;paragraphformat alignment=&quot;3&quot; /&gt;&lt;/element&gt;&lt;/case&gt;&lt;case level=&quot;1&quot; selected=&quot;0&quot; break=&quot;1&quot; topMinSpacing=&quot;5&quot; topMaxSpacing=&quot;5&quot; bottomMinSpacing=&quot;0&quot; bottomMaxSpacing=&quot;0&quot;&gt;&lt;element field=&quot;topic&quot; type=&quot;autoshape&quot; autoShapeType=&quot;1&quot; indent=&quot;(level-1)*(itemSingleHeight+topicLeftSpacing)&quot; indentType=&quot;2&quot;&gt;&lt;paragraphformat alignment=&quot;1&quot; /&gt;&lt;textframe marginLeft=&quot;6&quot; /&gt;&lt;font bold=&quot;1&quot; italic=&quot;1&quot; /&gt;&lt;/element&gt;&lt;element field=&quot;responsible&quot; type=&quot;autoshape&quot; autoShapeType=&quot;1&quot; indent=&quot;(level-1)*(itemSingleHeight+topicLeftSpacing)&quot; indentType=&quot;1&quot;&gt;&lt;paragraphformat alignment=&quot;1&quot; /&gt;&lt;font italic=&quot;1&quot; /&gt;&lt;/element&gt;&lt;element field=&quot;freecolumn&quot; type=&quot;autoshape&quot; autoShapeType=&quot;1&quot; indent=&quot;(level-1)*(itemSingleHeight+topicLeftSpacing)&quot; indentType=&quot;1&quot;&gt;&lt;paragraphformat alignment=&quot;1&quot; /&gt;&lt;font italic=&quot;1&quot; /&gt;&lt;/element&gt;&lt;element field=&quot;timeslot&quot; type=&quot;autoshape&quot; autoShapeType=&quot;1&quot;&gt;&lt;paragraphformat alignment=&quot;1&quot; /&gt;&lt;font italic=&quot;1&quot; /&gt;&lt;/element&gt;&lt;element field=&quot;pageno&quot; type=&quot;autoshape&quot; autoShapeType=&quot;1&quot;&gt;&lt;paragraphformat alignment=&quot;3&quot; /&gt;&lt;font italic=&quot;1&quot; /&gt;&lt;/element&gt;&lt;/case&gt;&lt;case level=&quot;1&quot; selected=&quot;1&quot; break=&quot;1&quot; topMinSpacing=&quot;5&quot; topMaxSpacing=&quot;5&quot; bottomMinSpacing=&quot;0&quot; bottomMaxSpacing=&quot;0&quot;&gt;&lt;element type=&quot;autoshape&quot; autoShapeType=&quot;1&quot; value=&quot;&quot;&gt;&lt;position left=&quot;level*(itemSingleHeight+topicLeftSpacing)&quot; top=&quot;0&quot; width=&quot;agendaWidth-topicLeftSpacing-itemNoWidth-(level-1)*(itemSingleHeight+topicLeftSpacing)&quot; height=&quot;itemHeight&quot; /&gt;&lt;fill foreColor=&quot;#D9D9D9&quot; visible=&quot;1&quot; /&gt;&lt;/element&gt;&lt;element field=&quot;topic&quot; type=&quot;autoshape&quot; autoShapeType=&quot;1&quot; indent=&quot;(level-1)*(itemSingleHeight+topicLeftSpacing)&quot; indentType=&quot;2&quot;&gt;&lt;paragraphformat alignment=&quot;1&quot; /&gt;&lt;font bold=&quot;1&quot; italic=&quot;1&quot; /&gt;&lt;textframe marginLeft=&quot;6&quot; /&gt;&lt;/element&gt;&lt;element field=&quot;responsible&quot; type=&quot;autoshape&quot; autoShapeType=&quot;1&quot; indent=&quot;(level-1)*(itemSingleHeight+topicLeftSpacing)&quot; indentType=&quot;1&quot;&gt;&lt;paragraphformat alignment=&quot;1&quot; /&gt;&lt;font italic=&quot;1&quot; /&gt;&lt;/element&gt;&lt;element field=&quot;freecolumn&quot; type=&quot;autoshape&quot; autoShapeType=&quot;1&quot; indent=&quot;(level-1)*(itemSingleHeight+topicLeftSpacing)&quot; indentType=&quot;1&quot;&gt;&lt;paragraphformat alignment=&quot;1&quot; /&gt;&lt;font italic=&quot;1&quot; /&gt;&lt;/element&gt;&lt;element field=&quot;timeslot&quot; type=&quot;autoshape&quot; autoShapeType=&quot;1&quot;&gt;&lt;paragraphformat alignment=&quot;1&quot; /&gt;&lt;font italic=&quot;1&quot; /&gt;&lt;/element&gt;&lt;element field=&quot;pageno&quot; type=&quot;autoshape&quot; autoShapeType=&quot;1&quot;&gt;&lt;paragraphformat alignment=&quot;3&quot; /&gt;&lt;font italic=&quot;1&quot; /&gt;&lt;/element&gt;&lt;/case&gt;&lt;/cases&gt;&lt;!-- Elements on slide independent of items --&gt;&lt;elements&gt;&lt;!--&#10;        &lt;element type=&quot;textbox&quot; zOrder=&quot;1&quot; value=&quot;test&quot;&gt;&#10;          &lt;position left=&quot;0&quot; top=&quot;0&quot; width=&quot;30&quot; height=&quot;30&quot;/&gt;&#10;        &lt;/element&gt;&#10;      --&gt;&lt;/elements&gt;&lt;/layout&gt;&lt;/layouts&gt;&lt;contents&gt;&lt;agenda name=&quot;New Agenda&quot; title=&quot;Agenda&quot; subtitle=&quot;&quot; sizingModeId=&quot;2&quot; fontSize=&quot;16&quot; fontSizeAuto=&quot;1&quot; startTime=&quot;540&quot; timeFormatId=&quot;1&quot; startItemNo=&quot;1&quot; createSingleAgendaSlide=&quot;1&quot; createSeparatingSlides=&quot;1&quot; createBackupSlide=&quot;1&quot; layoutId=&quot;1_1&quot; createSections=&quot;0&quot;&gt;&lt;columns&gt;&lt;column field=&quot;itemno&quot; label=&quot;No.&quot; checked=&quot;1&quot; leftSpacing=&quot;0&quot; rightSpacing=&quot;0&quot; dock=&quot;1&quot; fixedWidth=&quot;31.50472&quot; /&gt;&lt;column field=&quot;topic&quot; label=&quot;Topic&quot; leftSpacing=&quot;5&quot; rightDistribute=&quot;1&quot; dock=&quot;1&quot; /&gt;&lt;column field=&quot;responsible&quot; label=&quot;Responsible&quot; visible=&quot;1&quot; checked=&quot;1&quot; leftSpacing=&quot;10&quot; rightDistribute=&quot;1&quot; dock=&quot;1&quot; /&gt;&lt;column field=&quot;freecolumn&quot; label=&quot;&quot; visible=&quot;1&quot; checked=&quot;0&quot; leftSpacing=&quot;10&quot; rightDistribute=&quot;1&quot; dock=&quot;1&quot; /&gt;&lt;column field=&quot;timeslot&quot; label=&quot;Time Slot&quot; visible=&quot;1&quot; checked=&quot;1&quot; leftSpacing=&quot;10&quot; rightSpacing=&quot;6&quot; dock=&quot;2&quot; /&gt;&lt;column field=&quot;pageno&quot; label=&quot;Page No.&quot; visible=&quot;1&quot; checked=&quot;0&quot; leftSpacing=&quot;10&quot; rightSpacing=&quot;6&quot; dock=&quot;2&quot; /&gt;&lt;/columns&gt;&lt;items /&gt;&lt;/agenda&gt;&lt;agenda name=&quot;Guidelines&quot; title=&quot;Guidelines&quot; subtitle=&quot;&quot; sizingModeId=&quot;2&quot; fontSize=&quot;16&quot; fontSizeAuto=&quot;1&quot; startTime=&quot;540&quot; timeFormatId=&quot;1&quot; startItemNo=&quot;1&quot; createSingleAgendaSlide=&quot;1&quot; createSeparatingSlides=&quot;1&quot; createBackupSlide=&quot;1&quot; layoutId=&quot;1_1&quot; createSections=&quot;0&quot;&gt;&lt;columns&gt;&lt;column field=&quot;itemno&quot; label=&quot;No.&quot; checked=&quot;1&quot; leftSpacing=&quot;0&quot; rightSpacing=&quot;0&quot; dock=&quot;1&quot; fixedWidth=&quot;31.50472&quot; /&gt;&lt;column field=&quot;topic&quot; label=&quot;Topic&quot; leftSpacing=&quot;5&quot; rightDistribute=&quot;1&quot; dock=&quot;1&quot; /&gt;&lt;column field=&quot;responsible&quot; label=&quot;Responsible&quot; visible=&quot;1&quot; checked=&quot;1&quot; leftSpacing=&quot;10&quot; rightDistribute=&quot;1&quot; dock=&quot;1&quot; /&gt;&lt;column field=&quot;freecolumn&quot; label=&quot;&quot; visible=&quot;1&quot; checked=&quot;0&quot; leftSpacing=&quot;10&quot; rightDistribute=&quot;1&quot; dock=&quot;1&quot; /&gt;&lt;column field=&quot;timeslot&quot; label=&quot;Time Slot&quot; visible=&quot;1&quot; checked=&quot;1&quot; leftSpacing=&quot;10&quot; rightSpacing=&quot;6&quot; dock=&quot;2&quot; /&gt;&lt;column field=&quot;pageno&quot; label=&quot;Page No.&quot; visible=&quot;1&quot; checked=&quot;0&quot; leftSpacing=&quot;10&quot; rightSpacing=&quot;6&quot; dock=&quot;2&quot; /&gt;&lt;/columns&gt;&lt;items /&gt;&lt;/agenda&gt;&lt;/contents&gt;&lt;/ee4p&gt;"/>
</p:tagLst>
</file>

<file path=ppt/tags/tag10.xml><?xml version="1.0" encoding="utf-8"?>
<p:tagLst xmlns:a="http://schemas.openxmlformats.org/drawingml/2006/main" xmlns:r="http://schemas.openxmlformats.org/officeDocument/2006/relationships" xmlns:p="http://schemas.openxmlformats.org/presentationml/2006/main">
  <p:tag name="SHAPE_LOCKS" val="3"/>
</p:tagLst>
</file>

<file path=ppt/tags/tag11.xml><?xml version="1.0" encoding="utf-8"?>
<p:tagLst xmlns:a="http://schemas.openxmlformats.org/drawingml/2006/main" xmlns:r="http://schemas.openxmlformats.org/officeDocument/2006/relationships" xmlns:p="http://schemas.openxmlformats.org/presentationml/2006/main">
  <p:tag name="SHAPE_LOCKS" val="3"/>
</p:tagLst>
</file>

<file path=ppt/tags/tag12.xml><?xml version="1.0" encoding="utf-8"?>
<p:tagLst xmlns:a="http://schemas.openxmlformats.org/drawingml/2006/main" xmlns:r="http://schemas.openxmlformats.org/officeDocument/2006/relationships" xmlns:p="http://schemas.openxmlformats.org/presentationml/2006/main">
  <p:tag name="SHAPE_LOCKS" val="3"/>
</p:tagLst>
</file>

<file path=ppt/tags/tag13.xml><?xml version="1.0" encoding="utf-8"?>
<p:tagLst xmlns:a="http://schemas.openxmlformats.org/drawingml/2006/main" xmlns:r="http://schemas.openxmlformats.org/officeDocument/2006/relationships" xmlns:p="http://schemas.openxmlformats.org/presentationml/2006/main">
  <p:tag name="SHAPE_LOCKS" val="3"/>
</p:tagLst>
</file>

<file path=ppt/tags/tag14.xml><?xml version="1.0" encoding="utf-8"?>
<p:tagLst xmlns:a="http://schemas.openxmlformats.org/drawingml/2006/main" xmlns:r="http://schemas.openxmlformats.org/officeDocument/2006/relationships" xmlns:p="http://schemas.openxmlformats.org/presentationml/2006/main">
  <p:tag name="SHAPE_LOCKS" val="3"/>
</p:tagLst>
</file>

<file path=ppt/tags/tag15.xml><?xml version="1.0" encoding="utf-8"?>
<p:tagLst xmlns:a="http://schemas.openxmlformats.org/drawingml/2006/main" xmlns:r="http://schemas.openxmlformats.org/officeDocument/2006/relationships" xmlns:p="http://schemas.openxmlformats.org/presentationml/2006/main">
  <p:tag name="SHAPE_LOCKS" val="3"/>
</p:tagLst>
</file>

<file path=ppt/tags/tag16.xml><?xml version="1.0" encoding="utf-8"?>
<p:tagLst xmlns:a="http://schemas.openxmlformats.org/drawingml/2006/main" xmlns:r="http://schemas.openxmlformats.org/officeDocument/2006/relationships" xmlns:p="http://schemas.openxmlformats.org/presentationml/2006/main">
  <p:tag name="SHAPE_LOCKS" val="3"/>
</p:tagLst>
</file>

<file path=ppt/tags/tag17.xml><?xml version="1.0" encoding="utf-8"?>
<p:tagLst xmlns:a="http://schemas.openxmlformats.org/drawingml/2006/main" xmlns:r="http://schemas.openxmlformats.org/officeDocument/2006/relationships" xmlns:p="http://schemas.openxmlformats.org/presentationml/2006/main">
  <p:tag name="SHAPE_LOCKS" val="3"/>
</p:tagLst>
</file>

<file path=ppt/tags/tag18.xml><?xml version="1.0" encoding="utf-8"?>
<p:tagLst xmlns:a="http://schemas.openxmlformats.org/drawingml/2006/main" xmlns:r="http://schemas.openxmlformats.org/officeDocument/2006/relationships" xmlns:p="http://schemas.openxmlformats.org/presentationml/2006/main">
  <p:tag name="SHAPE_LOCKS" val="3"/>
</p:tagLst>
</file>

<file path=ppt/tags/tag19.xml><?xml version="1.0" encoding="utf-8"?>
<p:tagLst xmlns:a="http://schemas.openxmlformats.org/drawingml/2006/main" xmlns:r="http://schemas.openxmlformats.org/officeDocument/2006/relationships" xmlns:p="http://schemas.openxmlformats.org/presentationml/2006/main">
  <p:tag name="SHAPE_LOCKS" val="3"/>
</p:tagLst>
</file>

<file path=ppt/tags/tag2.xml><?xml version="1.0" encoding="utf-8"?>
<p:tagLst xmlns:a="http://schemas.openxmlformats.org/drawingml/2006/main" xmlns:r="http://schemas.openxmlformats.org/officeDocument/2006/relationships" xmlns:p="http://schemas.openxmlformats.org/presentationml/2006/main">
  <p:tag name="SHAPE_LOCKS" val="7"/>
</p:tagLst>
</file>

<file path=ppt/tags/tag20.xml><?xml version="1.0" encoding="utf-8"?>
<p:tagLst xmlns:a="http://schemas.openxmlformats.org/drawingml/2006/main" xmlns:r="http://schemas.openxmlformats.org/officeDocument/2006/relationships" xmlns:p="http://schemas.openxmlformats.org/presentationml/2006/main">
  <p:tag name="SHAPE_LOCKS" val="3"/>
</p:tagLst>
</file>

<file path=ppt/tags/tag21.xml><?xml version="1.0" encoding="utf-8"?>
<p:tagLst xmlns:a="http://schemas.openxmlformats.org/drawingml/2006/main" xmlns:r="http://schemas.openxmlformats.org/officeDocument/2006/relationships" xmlns:p="http://schemas.openxmlformats.org/presentationml/2006/main">
  <p:tag name="SHAPE_LOCKS" val="3"/>
</p:tagLst>
</file>

<file path=ppt/tags/tag22.xml><?xml version="1.0" encoding="utf-8"?>
<p:tagLst xmlns:a="http://schemas.openxmlformats.org/drawingml/2006/main" xmlns:r="http://schemas.openxmlformats.org/officeDocument/2006/relationships" xmlns:p="http://schemas.openxmlformats.org/presentationml/2006/main">
  <p:tag name="SHAPE_LOCKS" val="3"/>
</p:tagLst>
</file>

<file path=ppt/tags/tag23.xml><?xml version="1.0" encoding="utf-8"?>
<p:tagLst xmlns:a="http://schemas.openxmlformats.org/drawingml/2006/main" xmlns:r="http://schemas.openxmlformats.org/officeDocument/2006/relationships" xmlns:p="http://schemas.openxmlformats.org/presentationml/2006/main">
  <p:tag name="SHAPE_LOCKS" val="3"/>
</p:tagLst>
</file>

<file path=ppt/tags/tag24.xml><?xml version="1.0" encoding="utf-8"?>
<p:tagLst xmlns:a="http://schemas.openxmlformats.org/drawingml/2006/main" xmlns:r="http://schemas.openxmlformats.org/officeDocument/2006/relationships" xmlns:p="http://schemas.openxmlformats.org/presentationml/2006/main">
  <p:tag name="SHAPE_LOCKS" val="3"/>
</p:tagLst>
</file>

<file path=ppt/tags/tag3.xml><?xml version="1.0" encoding="utf-8"?>
<p:tagLst xmlns:a="http://schemas.openxmlformats.org/drawingml/2006/main" xmlns:r="http://schemas.openxmlformats.org/officeDocument/2006/relationships" xmlns:p="http://schemas.openxmlformats.org/presentationml/2006/main">
  <p:tag name="SHAPE_LOCKS" val="7"/>
</p:tagLst>
</file>

<file path=ppt/tags/tag4.xml><?xml version="1.0" encoding="utf-8"?>
<p:tagLst xmlns:a="http://schemas.openxmlformats.org/drawingml/2006/main" xmlns:r="http://schemas.openxmlformats.org/officeDocument/2006/relationships" xmlns:p="http://schemas.openxmlformats.org/presentationml/2006/main">
  <p:tag name="SHAPE_LOCKS" val="7"/>
</p:tagLst>
</file>

<file path=ppt/tags/tag5.xml><?xml version="1.0" encoding="utf-8"?>
<p:tagLst xmlns:a="http://schemas.openxmlformats.org/drawingml/2006/main" xmlns:r="http://schemas.openxmlformats.org/officeDocument/2006/relationships" xmlns:p="http://schemas.openxmlformats.org/presentationml/2006/main">
  <p:tag name="SHAPE_LOCKS" val="7"/>
</p:tagLst>
</file>

<file path=ppt/tags/tag6.xml><?xml version="1.0" encoding="utf-8"?>
<p:tagLst xmlns:a="http://schemas.openxmlformats.org/drawingml/2006/main" xmlns:r="http://schemas.openxmlformats.org/officeDocument/2006/relationships" xmlns:p="http://schemas.openxmlformats.org/presentationml/2006/main">
  <p:tag name="SHAPE_LOCKS" val="7"/>
</p:tagLst>
</file>

<file path=ppt/tags/tag7.xml><?xml version="1.0" encoding="utf-8"?>
<p:tagLst xmlns:a="http://schemas.openxmlformats.org/drawingml/2006/main" xmlns:r="http://schemas.openxmlformats.org/officeDocument/2006/relationships" xmlns:p="http://schemas.openxmlformats.org/presentationml/2006/main">
  <p:tag name="SHAPE_LOCKS" val="3"/>
</p:tagLst>
</file>

<file path=ppt/tags/tag8.xml><?xml version="1.0" encoding="utf-8"?>
<p:tagLst xmlns:a="http://schemas.openxmlformats.org/drawingml/2006/main" xmlns:r="http://schemas.openxmlformats.org/officeDocument/2006/relationships" xmlns:p="http://schemas.openxmlformats.org/presentationml/2006/main">
  <p:tag name="SHAPE_LOCKS" val="3"/>
</p:tagLst>
</file>

<file path=ppt/tags/tag9.xml><?xml version="1.0" encoding="utf-8"?>
<p:tagLst xmlns:a="http://schemas.openxmlformats.org/drawingml/2006/main" xmlns:r="http://schemas.openxmlformats.org/officeDocument/2006/relationships" xmlns:p="http://schemas.openxmlformats.org/presentationml/2006/main">
  <p:tag name="SHAPE_LOCKS" val="3"/>
</p:tagLst>
</file>

<file path=ppt/theme/theme1.xml><?xml version="1.0" encoding="utf-8"?>
<a:theme xmlns:a="http://schemas.openxmlformats.org/drawingml/2006/main" name="Office">
  <a:themeElements>
    <a:clrScheme name="Fakultät für Angewandte Informatik">
      <a:dk1>
        <a:sysClr val="windowText" lastClr="000000"/>
      </a:dk1>
      <a:lt1>
        <a:sysClr val="window" lastClr="FFFFFF"/>
      </a:lt1>
      <a:dk2>
        <a:srgbClr val="489324"/>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fontScheme name="UA_Arial">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Einrichtungen, Kommunikation">
        <a:dk1>
          <a:sysClr val="windowText" lastClr="000000"/>
        </a:dk1>
        <a:lt1>
          <a:sysClr val="window" lastClr="FFFFFF"/>
        </a:lt1>
        <a:dk2>
          <a:srgbClr val="AD007C"/>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Katholisch-Theologische Fakultät">
        <a:dk1>
          <a:sysClr val="windowText" lastClr="000000"/>
        </a:dk1>
        <a:lt1>
          <a:sysClr val="window" lastClr="FFFFFF"/>
        </a:lt1>
        <a:dk2>
          <a:srgbClr val="F6A800"/>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Philosophisch-Sozialwissenschaftliche Fakultät">
        <a:dk1>
          <a:sysClr val="windowText" lastClr="000000"/>
        </a:dk1>
        <a:lt1>
          <a:sysClr val="window" lastClr="FFFFFF"/>
        </a:lt1>
        <a:dk2>
          <a:srgbClr val="EB690B"/>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Philologisch-Historische Fakultät">
        <a:dk1>
          <a:sysClr val="windowText" lastClr="000000"/>
        </a:dk1>
        <a:lt1>
          <a:sysClr val="window" lastClr="FFFFFF"/>
        </a:lt1>
        <a:dk2>
          <a:srgbClr val="D4002D"/>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Wirtschaftswissenschaftliche Fakultät">
        <a:dk1>
          <a:sysClr val="windowText" lastClr="000000"/>
        </a:dk1>
        <a:lt1>
          <a:sysClr val="window" lastClr="FFFFFF"/>
        </a:lt1>
        <a:dk2>
          <a:srgbClr val="00AECF"/>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Juristische Fakultät">
        <a:dk1>
          <a:sysClr val="windowText" lastClr="000000"/>
        </a:dk1>
        <a:lt1>
          <a:sysClr val="window" lastClr="FFFFFF"/>
        </a:lt1>
        <a:dk2>
          <a:srgbClr val="0087C1"/>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Medizinische Fakultät">
        <a:dk1>
          <a:sysClr val="windowText" lastClr="000000"/>
        </a:dk1>
        <a:lt1>
          <a:sysClr val="window" lastClr="FFFFFF"/>
        </a:lt1>
        <a:dk2>
          <a:srgbClr val="155581"/>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Fakultät für Angewandte Informatik">
        <a:dk1>
          <a:sysClr val="windowText" lastClr="000000"/>
        </a:dk1>
        <a:lt1>
          <a:sysClr val="window" lastClr="FFFFFF"/>
        </a:lt1>
        <a:dk2>
          <a:srgbClr val="489324"/>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Mathematisch-Naturwissenschaftliche Fakultät">
        <a:dk1>
          <a:sysClr val="windowText" lastClr="000000"/>
        </a:dk1>
        <a:lt1>
          <a:sysClr val="window" lastClr="FFFFFF"/>
        </a:lt1>
        <a:dk2>
          <a:srgbClr val="006561"/>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
      <a:clrScheme name="Universitätsleitung, gesamtuniversitär">
        <a:dk1>
          <a:sysClr val="windowText" lastClr="000000"/>
        </a:dk1>
        <a:lt1>
          <a:sysClr val="window" lastClr="FFFFFF"/>
        </a:lt1>
        <a:dk2>
          <a:srgbClr val="B3B3B3"/>
        </a:dk2>
        <a:lt2>
          <a:srgbClr val="FFFFFF"/>
        </a:lt2>
        <a:accent1>
          <a:srgbClr val="505050"/>
        </a:accent1>
        <a:accent2>
          <a:srgbClr val="969696"/>
        </a:accent2>
        <a:accent3>
          <a:srgbClr val="C8C8C8"/>
        </a:accent3>
        <a:accent4>
          <a:srgbClr val="505050"/>
        </a:accent4>
        <a:accent5>
          <a:srgbClr val="969696"/>
        </a:accent5>
        <a:accent6>
          <a:srgbClr val="C8C8C8"/>
        </a:accent6>
        <a:hlink>
          <a:srgbClr val="000000"/>
        </a:hlink>
        <a:folHlink>
          <a:srgbClr val="061D28"/>
        </a:folHlink>
      </a:clrScheme>
    </a:extraClrScheme>
  </a:extraClrSchemeLst>
  <a:custClrLst>
    <a:custClr name="Einrichtungen, Kommunikation">
      <a:srgbClr val="AD007C"/>
    </a:custClr>
    <a:custClr name="Katholisch-Theologische Fakultät">
      <a:srgbClr val="F6A800"/>
    </a:custClr>
    <a:custClr name="Philosophisch-Sozialwissenschaftliche Fakultät">
      <a:srgbClr val="EB690B"/>
    </a:custClr>
    <a:custClr name="Philologisch-Historische Fakultät">
      <a:srgbClr val="D4002D"/>
    </a:custClr>
    <a:custClr name="Wirtschaftswissenschaftliche Fakultät">
      <a:srgbClr val="00AECF"/>
    </a:custClr>
    <a:custClr name="Juristische Fakultät">
      <a:srgbClr val="0087C1"/>
    </a:custClr>
    <a:custClr name="Medizinische Fakultät">
      <a:srgbClr val="155581"/>
    </a:custClr>
    <a:custClr name="Fakultät für Angewandte Informatik">
      <a:srgbClr val="489324"/>
    </a:custClr>
    <a:custClr name="Mathematisch-Naturwissenschaftliche Fakultät">
      <a:srgbClr val="006561"/>
    </a:custClr>
    <a:custClr name="Universitätsleitung, gesamtuniversitär">
      <a:srgbClr val="B3B3B3"/>
    </a:custClr>
  </a:custClrLst>
  <a:extLst>
    <a:ext uri="{05A4C25C-085E-4340-85A3-A5531E510DB2}">
      <thm15:themeFamily xmlns:thm15="http://schemas.microsoft.com/office/thememl/2012/main" name="Präsentation1" id="{ECDE5418-DEEB-47AF-863D-0C6C2A35824C}" vid="{402D3E7A-CAC9-424D-AAC4-92021549A321}"/>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Vorlage_Uni_FAI</Template>
  <TotalTime>0</TotalTime>
  <Words>5078</Words>
  <Application>Microsoft Office PowerPoint</Application>
  <PresentationFormat>Breitbild</PresentationFormat>
  <Paragraphs>728</Paragraphs>
  <Slides>38</Slides>
  <Notes>36</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38</vt:i4>
      </vt:variant>
    </vt:vector>
  </HeadingPairs>
  <TitlesOfParts>
    <vt:vector size="46" baseType="lpstr">
      <vt:lpstr>Arial</vt:lpstr>
      <vt:lpstr>Arial</vt:lpstr>
      <vt:lpstr>Arial Black</vt:lpstr>
      <vt:lpstr>OpenSansRegular</vt:lpstr>
      <vt:lpstr>Roboto</vt:lpstr>
      <vt:lpstr>Symbol</vt:lpstr>
      <vt:lpstr>Wingdings</vt:lpstr>
      <vt:lpstr>Office</vt:lpstr>
      <vt:lpstr>Hackerethik</vt:lpstr>
      <vt:lpstr>Agenda</vt:lpstr>
      <vt:lpstr>Einführung</vt:lpstr>
      <vt:lpstr>Cyberkriminalität</vt:lpstr>
      <vt:lpstr>PowerPoint-Präsentation</vt:lpstr>
      <vt:lpstr>Das Bild eines Hackers</vt:lpstr>
      <vt:lpstr>Hacker: Begriff im Wandel der Zeit</vt:lpstr>
      <vt:lpstr>Hacker: Begriff im Wandel der Zeit</vt:lpstr>
      <vt:lpstr>Hacker vs. Cracker</vt:lpstr>
      <vt:lpstr>Hacker: Die Deutsche Hackerszene</vt:lpstr>
      <vt:lpstr>Freie Software Bewegung</vt:lpstr>
      <vt:lpstr>PowerPoint-Präsentation</vt:lpstr>
      <vt:lpstr>Geschichtliche Einordnung</vt:lpstr>
      <vt:lpstr>Jargon File</vt:lpstr>
      <vt:lpstr>Steven Levy</vt:lpstr>
      <vt:lpstr>Der KGB Hack (1985-1989)</vt:lpstr>
      <vt:lpstr>Grundsätze des CCC</vt:lpstr>
      <vt:lpstr>Gegenüberstellung</vt:lpstr>
      <vt:lpstr>Freiheit und Hackerethik</vt:lpstr>
      <vt:lpstr>PowerPoint-Präsentation</vt:lpstr>
      <vt:lpstr>White-Hats (Ethical Hacking) vs. Black-Hats</vt:lpstr>
      <vt:lpstr>Hacking Taktiken</vt:lpstr>
      <vt:lpstr>Ethik und Hacking</vt:lpstr>
      <vt:lpstr>Wie geht man mit Sicherheitslücken um?</vt:lpstr>
      <vt:lpstr>PowerPoint-Präsentation</vt:lpstr>
      <vt:lpstr>Gruppen und Aktionen</vt:lpstr>
      <vt:lpstr>Gruppen und Aktionen</vt:lpstr>
      <vt:lpstr>Julian Assange(aka Mendax, Proff) – WikiLeaks </vt:lpstr>
      <vt:lpstr>Edward Snowden (aka citizenfour)</vt:lpstr>
      <vt:lpstr>ANONYMOUS</vt:lpstr>
      <vt:lpstr>Social Bots</vt:lpstr>
      <vt:lpstr>PowerPoint-Präsentation</vt:lpstr>
      <vt:lpstr>Berührungspunkte mit der Digitalen Ethik</vt:lpstr>
      <vt:lpstr>Dimensionen der Digitalen Ethik</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ein- oder mehrzeilig</dc:title>
  <dc:creator>Frantz Niklas Prochaska</dc:creator>
  <cp:lastModifiedBy>Frantz Niklas Prochaska</cp:lastModifiedBy>
  <cp:revision>44</cp:revision>
  <dcterms:created xsi:type="dcterms:W3CDTF">2022-01-13T19:30:38Z</dcterms:created>
  <dcterms:modified xsi:type="dcterms:W3CDTF">2022-01-19T16:26:52Z</dcterms:modified>
</cp:coreProperties>
</file>

<file path=docProps/thumbnail.jpeg>
</file>